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70" r:id="rId6"/>
    <p:sldId id="284" r:id="rId7"/>
    <p:sldId id="283" r:id="rId8"/>
    <p:sldId id="285" r:id="rId9"/>
    <p:sldId id="287" r:id="rId10"/>
    <p:sldId id="288" r:id="rId11"/>
    <p:sldId id="289" r:id="rId12"/>
    <p:sldId id="293" r:id="rId13"/>
    <p:sldId id="294" r:id="rId14"/>
    <p:sldId id="295" r:id="rId15"/>
    <p:sldId id="296" r:id="rId16"/>
    <p:sldId id="387" r:id="rId17"/>
    <p:sldId id="388" r:id="rId18"/>
    <p:sldId id="290" r:id="rId19"/>
    <p:sldId id="291" r:id="rId20"/>
    <p:sldId id="292" r:id="rId21"/>
    <p:sldId id="286" r:id="rId22"/>
    <p:sldId id="271" r:id="rId23"/>
    <p:sldId id="272" r:id="rId24"/>
    <p:sldId id="260" r:id="rId25"/>
    <p:sldId id="281" r:id="rId26"/>
    <p:sldId id="276" r:id="rId27"/>
    <p:sldId id="278" r:id="rId28"/>
    <p:sldId id="297" r:id="rId29"/>
    <p:sldId id="300" r:id="rId30"/>
    <p:sldId id="303" r:id="rId31"/>
    <p:sldId id="298" r:id="rId32"/>
    <p:sldId id="299" r:id="rId33"/>
    <p:sldId id="301" r:id="rId34"/>
    <p:sldId id="305" r:id="rId35"/>
    <p:sldId id="306" r:id="rId36"/>
    <p:sldId id="311" r:id="rId37"/>
    <p:sldId id="389" r:id="rId38"/>
    <p:sldId id="307" r:id="rId39"/>
    <p:sldId id="308" r:id="rId40"/>
    <p:sldId id="309" r:id="rId41"/>
    <p:sldId id="310" r:id="rId42"/>
    <p:sldId id="277" r:id="rId43"/>
    <p:sldId id="280" r:id="rId44"/>
    <p:sldId id="279" r:id="rId45"/>
    <p:sldId id="304" r:id="rId46"/>
    <p:sldId id="282" r:id="rId47"/>
    <p:sldId id="273" r:id="rId48"/>
    <p:sldId id="274" r:id="rId49"/>
    <p:sldId id="275" r:id="rId5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C"/>
    <a:srgbClr val="8AAFC0"/>
    <a:srgbClr val="F6C6AD"/>
    <a:srgbClr val="E59EDD"/>
    <a:srgbClr val="83CBEB"/>
    <a:srgbClr val="008000"/>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6A95CE0B-8EC2-498B-8266-4712FFFA85A5}" type="datetimeFigureOut">
              <a:rPr lang="zh-CN" altLang="en-US" smtClean="0"/>
              <a:t>2025/1/24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25</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26</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27</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49</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37.png"/><Relationship Id="rId4" Type="http://schemas.openxmlformats.org/officeDocument/2006/relationships/image" Target="../media/image170.png"/><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60FC44B0-EE14-0918-8FBF-DF8121460A8E}"/>
              </a:ext>
            </a:extLst>
          </p:cNvPr>
          <p:cNvGrpSpPr/>
          <p:nvPr/>
        </p:nvGrpSpPr>
        <p:grpSpPr>
          <a:xfrm>
            <a:off x="1479302" y="1059341"/>
            <a:ext cx="2690825" cy="4283586"/>
            <a:chOff x="1203689" y="928713"/>
            <a:chExt cx="2690825" cy="4283586"/>
          </a:xfrm>
        </p:grpSpPr>
        <p:sp>
          <p:nvSpPr>
            <p:cNvPr id="4" name="椭圆 3">
              <a:extLst>
                <a:ext uri="{FF2B5EF4-FFF2-40B4-BE49-F238E27FC236}">
                  <a16:creationId xmlns:a16="http://schemas.microsoft.com/office/drawing/2014/main" id="{EACA7BB6-8B29-A592-6974-7857BA0C3B74}"/>
                </a:ext>
              </a:extLst>
            </p:cNvPr>
            <p:cNvSpPr/>
            <p:nvPr/>
          </p:nvSpPr>
          <p:spPr>
            <a:xfrm>
              <a:off x="1220546"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5" name="椭圆 4">
              <a:extLst>
                <a:ext uri="{FF2B5EF4-FFF2-40B4-BE49-F238E27FC236}">
                  <a16:creationId xmlns:a16="http://schemas.microsoft.com/office/drawing/2014/main" id="{2E3DB077-12B1-22E3-05E1-4CC261D76502}"/>
                </a:ext>
              </a:extLst>
            </p:cNvPr>
            <p:cNvSpPr/>
            <p:nvPr/>
          </p:nvSpPr>
          <p:spPr>
            <a:xfrm>
              <a:off x="1203689"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 name="椭圆 5">
              <a:extLst>
                <a:ext uri="{FF2B5EF4-FFF2-40B4-BE49-F238E27FC236}">
                  <a16:creationId xmlns:a16="http://schemas.microsoft.com/office/drawing/2014/main" id="{1DDBFFA7-6BC1-6EA5-D33F-F6DF7C27C255}"/>
                </a:ext>
              </a:extLst>
            </p:cNvPr>
            <p:cNvSpPr/>
            <p:nvPr/>
          </p:nvSpPr>
          <p:spPr>
            <a:xfrm>
              <a:off x="1203689"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7" name="椭圆 6">
              <a:extLst>
                <a:ext uri="{FF2B5EF4-FFF2-40B4-BE49-F238E27FC236}">
                  <a16:creationId xmlns:a16="http://schemas.microsoft.com/office/drawing/2014/main" id="{C5B06601-8A10-4D55-D51F-05F5B839A484}"/>
                </a:ext>
              </a:extLst>
            </p:cNvPr>
            <p:cNvSpPr/>
            <p:nvPr/>
          </p:nvSpPr>
          <p:spPr>
            <a:xfrm>
              <a:off x="1203689"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8" name="椭圆 7">
              <a:extLst>
                <a:ext uri="{FF2B5EF4-FFF2-40B4-BE49-F238E27FC236}">
                  <a16:creationId xmlns:a16="http://schemas.microsoft.com/office/drawing/2014/main" id="{6093BE32-0BDE-DAA7-013F-CE2AB49626AA}"/>
                </a:ext>
              </a:extLst>
            </p:cNvPr>
            <p:cNvSpPr/>
            <p:nvPr/>
          </p:nvSpPr>
          <p:spPr>
            <a:xfrm>
              <a:off x="3267060" y="92871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9" name="椭圆 8">
              <a:extLst>
                <a:ext uri="{FF2B5EF4-FFF2-40B4-BE49-F238E27FC236}">
                  <a16:creationId xmlns:a16="http://schemas.microsoft.com/office/drawing/2014/main" id="{D818B0C4-5585-7560-2CA4-20EBFA1723EB}"/>
                </a:ext>
              </a:extLst>
            </p:cNvPr>
            <p:cNvSpPr/>
            <p:nvPr/>
          </p:nvSpPr>
          <p:spPr>
            <a:xfrm>
              <a:off x="3250203" y="214742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10" name="椭圆 9">
              <a:extLst>
                <a:ext uri="{FF2B5EF4-FFF2-40B4-BE49-F238E27FC236}">
                  <a16:creationId xmlns:a16="http://schemas.microsoft.com/office/drawing/2014/main" id="{7E2CE232-2CA7-8410-D5F1-2A7C692CB027}"/>
                </a:ext>
              </a:extLst>
            </p:cNvPr>
            <p:cNvSpPr/>
            <p:nvPr/>
          </p:nvSpPr>
          <p:spPr>
            <a:xfrm>
              <a:off x="3250203" y="3366134"/>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11" name="椭圆 10">
              <a:extLst>
                <a:ext uri="{FF2B5EF4-FFF2-40B4-BE49-F238E27FC236}">
                  <a16:creationId xmlns:a16="http://schemas.microsoft.com/office/drawing/2014/main" id="{33333CF1-7561-6DC9-2A38-0E9905A55DCF}"/>
                </a:ext>
              </a:extLst>
            </p:cNvPr>
            <p:cNvSpPr/>
            <p:nvPr/>
          </p:nvSpPr>
          <p:spPr>
            <a:xfrm>
              <a:off x="3250203" y="458484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15" name="直接连接符 14">
              <a:extLst>
                <a:ext uri="{FF2B5EF4-FFF2-40B4-BE49-F238E27FC236}">
                  <a16:creationId xmlns:a16="http://schemas.microsoft.com/office/drawing/2014/main" id="{6BA52529-1658-7CB6-DF20-0E0E690DF2CE}"/>
                </a:ext>
              </a:extLst>
            </p:cNvPr>
            <p:cNvCxnSpPr>
              <a:stCxn id="4" idx="6"/>
              <a:endCxn id="8" idx="2"/>
            </p:cNvCxnSpPr>
            <p:nvPr/>
          </p:nvCxnSpPr>
          <p:spPr>
            <a:xfrm>
              <a:off x="1848000" y="1242440"/>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5F0C62B-B6E7-EBDF-0950-C07FAF0DBD68}"/>
                </a:ext>
              </a:extLst>
            </p:cNvPr>
            <p:cNvCxnSpPr>
              <a:cxnSpLocks/>
              <a:stCxn id="4" idx="6"/>
              <a:endCxn id="9" idx="2"/>
            </p:cNvCxnSpPr>
            <p:nvPr/>
          </p:nvCxnSpPr>
          <p:spPr>
            <a:xfrm>
              <a:off x="1848000" y="1242440"/>
              <a:ext cx="1402203"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4FABE717-F0C3-3D1D-E71A-520C5C565346}"/>
                </a:ext>
              </a:extLst>
            </p:cNvPr>
            <p:cNvCxnSpPr>
              <a:cxnSpLocks/>
              <a:stCxn id="4" idx="6"/>
              <a:endCxn id="10" idx="2"/>
            </p:cNvCxnSpPr>
            <p:nvPr/>
          </p:nvCxnSpPr>
          <p:spPr>
            <a:xfrm>
              <a:off x="1848000" y="1242440"/>
              <a:ext cx="1402203"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8739CE7B-DC89-AD67-2394-E88D86B94164}"/>
                </a:ext>
              </a:extLst>
            </p:cNvPr>
            <p:cNvCxnSpPr>
              <a:cxnSpLocks/>
              <a:stCxn id="4" idx="6"/>
              <a:endCxn id="11" idx="2"/>
            </p:cNvCxnSpPr>
            <p:nvPr/>
          </p:nvCxnSpPr>
          <p:spPr>
            <a:xfrm>
              <a:off x="1848000" y="1242440"/>
              <a:ext cx="1402203"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52ABA01-B268-1CD2-0C81-2518A5333ADC}"/>
                </a:ext>
              </a:extLst>
            </p:cNvPr>
            <p:cNvCxnSpPr>
              <a:cxnSpLocks/>
              <a:stCxn id="5" idx="6"/>
              <a:endCxn id="8" idx="2"/>
            </p:cNvCxnSpPr>
            <p:nvPr/>
          </p:nvCxnSpPr>
          <p:spPr>
            <a:xfrm flipV="1">
              <a:off x="1831143" y="1242440"/>
              <a:ext cx="1435917"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948E68A-5AEC-6137-1BEA-EFE048190A3E}"/>
                </a:ext>
              </a:extLst>
            </p:cNvPr>
            <p:cNvCxnSpPr>
              <a:cxnSpLocks/>
              <a:stCxn id="5" idx="6"/>
              <a:endCxn id="9" idx="2"/>
            </p:cNvCxnSpPr>
            <p:nvPr/>
          </p:nvCxnSpPr>
          <p:spPr>
            <a:xfrm>
              <a:off x="1831143" y="246115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AFC3543D-3DB5-FD22-B764-B5D024CA3B03}"/>
                </a:ext>
              </a:extLst>
            </p:cNvPr>
            <p:cNvCxnSpPr>
              <a:cxnSpLocks/>
              <a:stCxn id="5" idx="6"/>
              <a:endCxn id="10" idx="2"/>
            </p:cNvCxnSpPr>
            <p:nvPr/>
          </p:nvCxnSpPr>
          <p:spPr>
            <a:xfrm>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D22B6E2-24B0-A53C-1302-070E29E8696A}"/>
                </a:ext>
              </a:extLst>
            </p:cNvPr>
            <p:cNvCxnSpPr>
              <a:cxnSpLocks/>
              <a:stCxn id="5" idx="6"/>
              <a:endCxn id="11" idx="2"/>
            </p:cNvCxnSpPr>
            <p:nvPr/>
          </p:nvCxnSpPr>
          <p:spPr>
            <a:xfrm>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526EA85-454B-1798-6DF9-500BF6A67369}"/>
                </a:ext>
              </a:extLst>
            </p:cNvPr>
            <p:cNvCxnSpPr>
              <a:cxnSpLocks/>
              <a:stCxn id="6" idx="6"/>
              <a:endCxn id="8" idx="2"/>
            </p:cNvCxnSpPr>
            <p:nvPr/>
          </p:nvCxnSpPr>
          <p:spPr>
            <a:xfrm flipV="1">
              <a:off x="1831143" y="1242440"/>
              <a:ext cx="1435917"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C22D9F6-3F3E-01E4-9FAC-5C0FDE6C5876}"/>
                </a:ext>
              </a:extLst>
            </p:cNvPr>
            <p:cNvCxnSpPr>
              <a:cxnSpLocks/>
              <a:stCxn id="6" idx="6"/>
              <a:endCxn id="9" idx="2"/>
            </p:cNvCxnSpPr>
            <p:nvPr/>
          </p:nvCxnSpPr>
          <p:spPr>
            <a:xfrm flipV="1">
              <a:off x="1831143" y="2461151"/>
              <a:ext cx="1419060" cy="12187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3C1A15D-159F-1F8D-666D-DBDEDEB0D9DE}"/>
                </a:ext>
              </a:extLst>
            </p:cNvPr>
            <p:cNvCxnSpPr>
              <a:cxnSpLocks/>
              <a:stCxn id="6" idx="6"/>
              <a:endCxn id="10" idx="2"/>
            </p:cNvCxnSpPr>
            <p:nvPr/>
          </p:nvCxnSpPr>
          <p:spPr>
            <a:xfrm>
              <a:off x="1831143" y="3679861"/>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EFB99110-07B5-B5FB-884A-0792EAA7FC5E}"/>
                </a:ext>
              </a:extLst>
            </p:cNvPr>
            <p:cNvCxnSpPr>
              <a:cxnSpLocks/>
              <a:stCxn id="6" idx="6"/>
              <a:endCxn id="11" idx="2"/>
            </p:cNvCxnSpPr>
            <p:nvPr/>
          </p:nvCxnSpPr>
          <p:spPr>
            <a:xfrm>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2DA7C88-9353-AEF5-0099-D47B944591F1}"/>
                </a:ext>
              </a:extLst>
            </p:cNvPr>
            <p:cNvCxnSpPr>
              <a:cxnSpLocks/>
              <a:stCxn id="7" idx="6"/>
              <a:endCxn id="8" idx="2"/>
            </p:cNvCxnSpPr>
            <p:nvPr/>
          </p:nvCxnSpPr>
          <p:spPr>
            <a:xfrm flipV="1">
              <a:off x="1831143" y="1242440"/>
              <a:ext cx="1435917" cy="3656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EF1884B9-4470-37F9-0529-06FD8F94A7D9}"/>
                </a:ext>
              </a:extLst>
            </p:cNvPr>
            <p:cNvCxnSpPr>
              <a:cxnSpLocks/>
              <a:stCxn id="7" idx="6"/>
              <a:endCxn id="9" idx="2"/>
            </p:cNvCxnSpPr>
            <p:nvPr/>
          </p:nvCxnSpPr>
          <p:spPr>
            <a:xfrm flipV="1">
              <a:off x="1831143" y="2461151"/>
              <a:ext cx="1419060" cy="2437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AF293496-072B-007B-5B8B-238A685651F5}"/>
                </a:ext>
              </a:extLst>
            </p:cNvPr>
            <p:cNvCxnSpPr>
              <a:cxnSpLocks/>
              <a:stCxn id="7" idx="6"/>
              <a:endCxn id="10" idx="2"/>
            </p:cNvCxnSpPr>
            <p:nvPr/>
          </p:nvCxnSpPr>
          <p:spPr>
            <a:xfrm flipV="1">
              <a:off x="1831143" y="3679861"/>
              <a:ext cx="1419060" cy="1218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5ADFF722-E2C7-B5FB-7136-025626006178}"/>
                </a:ext>
              </a:extLst>
            </p:cNvPr>
            <p:cNvCxnSpPr>
              <a:cxnSpLocks/>
              <a:stCxn id="7" idx="6"/>
              <a:endCxn id="11" idx="2"/>
            </p:cNvCxnSpPr>
            <p:nvPr/>
          </p:nvCxnSpPr>
          <p:spPr>
            <a:xfrm>
              <a:off x="1831143" y="4898572"/>
              <a:ext cx="141906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9" name="组合 198">
            <a:extLst>
              <a:ext uri="{FF2B5EF4-FFF2-40B4-BE49-F238E27FC236}">
                <a16:creationId xmlns:a16="http://schemas.microsoft.com/office/drawing/2014/main" id="{174A6797-BE91-BA43-738B-51743809AC2F}"/>
              </a:ext>
            </a:extLst>
          </p:cNvPr>
          <p:cNvGrpSpPr/>
          <p:nvPr/>
        </p:nvGrpSpPr>
        <p:grpSpPr>
          <a:xfrm>
            <a:off x="6246754" y="928713"/>
            <a:ext cx="4667666" cy="4522986"/>
            <a:chOff x="6232239" y="844363"/>
            <a:chExt cx="4667666" cy="4522986"/>
          </a:xfrm>
        </p:grpSpPr>
        <p:sp>
          <p:nvSpPr>
            <p:cNvPr id="63" name="椭圆 62">
              <a:extLst>
                <a:ext uri="{FF2B5EF4-FFF2-40B4-BE49-F238E27FC236}">
                  <a16:creationId xmlns:a16="http://schemas.microsoft.com/office/drawing/2014/main" id="{A955AB20-F4D4-BE0E-61DE-7F0549F6AA79}"/>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64" name="椭圆 63">
              <a:extLst>
                <a:ext uri="{FF2B5EF4-FFF2-40B4-BE49-F238E27FC236}">
                  <a16:creationId xmlns:a16="http://schemas.microsoft.com/office/drawing/2014/main" id="{8B0B6409-4FA5-FF7E-9843-82DFB9D5DFC2}"/>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65" name="椭圆 64">
              <a:extLst>
                <a:ext uri="{FF2B5EF4-FFF2-40B4-BE49-F238E27FC236}">
                  <a16:creationId xmlns:a16="http://schemas.microsoft.com/office/drawing/2014/main" id="{E46D0BF8-6917-78C1-D245-6A36CA24DFF5}"/>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66" name="椭圆 65">
              <a:extLst>
                <a:ext uri="{FF2B5EF4-FFF2-40B4-BE49-F238E27FC236}">
                  <a16:creationId xmlns:a16="http://schemas.microsoft.com/office/drawing/2014/main" id="{01CCC237-A0D0-D239-530D-E9306F9C2C4E}"/>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sp>
          <p:nvSpPr>
            <p:cNvPr id="67" name="椭圆 66">
              <a:extLst>
                <a:ext uri="{FF2B5EF4-FFF2-40B4-BE49-F238E27FC236}">
                  <a16:creationId xmlns:a16="http://schemas.microsoft.com/office/drawing/2014/main" id="{7680C2E1-E581-1FE4-1FB5-6E9D10CD4B2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68" name="椭圆 67">
              <a:extLst>
                <a:ext uri="{FF2B5EF4-FFF2-40B4-BE49-F238E27FC236}">
                  <a16:creationId xmlns:a16="http://schemas.microsoft.com/office/drawing/2014/main" id="{372EAD4B-7740-74F8-75D9-AA2D78638E6B}"/>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5</a:t>
              </a:r>
              <a:endParaRPr lang="zh-CN" altLang="en-US" sz="3600" b="1" dirty="0"/>
            </a:p>
          </p:txBody>
        </p:sp>
        <p:sp>
          <p:nvSpPr>
            <p:cNvPr id="69" name="椭圆 68">
              <a:extLst>
                <a:ext uri="{FF2B5EF4-FFF2-40B4-BE49-F238E27FC236}">
                  <a16:creationId xmlns:a16="http://schemas.microsoft.com/office/drawing/2014/main" id="{7E58BDDE-3C01-86FC-3951-5834A2CD4D1C}"/>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6</a:t>
              </a:r>
              <a:endParaRPr lang="zh-CN" altLang="en-US" sz="3600" b="1" dirty="0"/>
            </a:p>
          </p:txBody>
        </p:sp>
        <p:sp>
          <p:nvSpPr>
            <p:cNvPr id="70" name="椭圆 69">
              <a:extLst>
                <a:ext uri="{FF2B5EF4-FFF2-40B4-BE49-F238E27FC236}">
                  <a16:creationId xmlns:a16="http://schemas.microsoft.com/office/drawing/2014/main" id="{35CD8584-1FDF-20FD-2358-D0F8649DC6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7</a:t>
              </a:r>
              <a:endParaRPr lang="zh-CN" altLang="en-US" sz="3600" b="1" dirty="0"/>
            </a:p>
          </p:txBody>
        </p:sp>
        <p:cxnSp>
          <p:nvCxnSpPr>
            <p:cNvPr id="74" name="直接连接符 73">
              <a:extLst>
                <a:ext uri="{FF2B5EF4-FFF2-40B4-BE49-F238E27FC236}">
                  <a16:creationId xmlns:a16="http://schemas.microsoft.com/office/drawing/2014/main" id="{19A1FD7F-49F1-3954-CFB8-8F99A2B031D3}"/>
                </a:ext>
              </a:extLst>
            </p:cNvPr>
            <p:cNvCxnSpPr>
              <a:cxnSpLocks/>
              <a:stCxn id="63" idx="6"/>
              <a:endCxn id="70"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直接连接符 151">
              <a:extLst>
                <a:ext uri="{FF2B5EF4-FFF2-40B4-BE49-F238E27FC236}">
                  <a16:creationId xmlns:a16="http://schemas.microsoft.com/office/drawing/2014/main" id="{02CE6A67-35ED-3EBB-C208-C9DDB3066C6A}"/>
                </a:ext>
              </a:extLst>
            </p:cNvPr>
            <p:cNvCxnSpPr>
              <a:cxnSpLocks/>
              <a:stCxn id="63" idx="6"/>
              <a:endCxn id="69"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C05FE87F-BD27-3C55-9E07-57DDCFE30D67}"/>
                </a:ext>
              </a:extLst>
            </p:cNvPr>
            <p:cNvCxnSpPr>
              <a:cxnSpLocks/>
              <a:stCxn id="63" idx="6"/>
              <a:endCxn id="68"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35371A63-4D6F-B71C-74D3-093E4B35A0C6}"/>
                </a:ext>
              </a:extLst>
            </p:cNvPr>
            <p:cNvCxnSpPr>
              <a:cxnSpLocks/>
              <a:stCxn id="63" idx="6"/>
              <a:endCxn id="67"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703F40F4-64CC-95AA-7EC4-55627A24741A}"/>
                </a:ext>
              </a:extLst>
            </p:cNvPr>
            <p:cNvCxnSpPr>
              <a:cxnSpLocks/>
              <a:stCxn id="64" idx="6"/>
              <a:endCxn id="67"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F2378678-FC53-67F2-A130-4C99ECD65FBC}"/>
                </a:ext>
              </a:extLst>
            </p:cNvPr>
            <p:cNvCxnSpPr>
              <a:cxnSpLocks/>
              <a:stCxn id="64" idx="6"/>
              <a:endCxn id="68"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08502FA4-57B6-D8D2-AE79-CFCE9EDD2F02}"/>
                </a:ext>
              </a:extLst>
            </p:cNvPr>
            <p:cNvCxnSpPr>
              <a:cxnSpLocks/>
              <a:stCxn id="64" idx="6"/>
              <a:endCxn id="69"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A0F4A14C-664C-0A43-DEEE-1417E900BF48}"/>
                </a:ext>
              </a:extLst>
            </p:cNvPr>
            <p:cNvCxnSpPr>
              <a:cxnSpLocks/>
              <a:stCxn id="64" idx="6"/>
              <a:endCxn id="70"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5" name="直接连接符 174">
              <a:extLst>
                <a:ext uri="{FF2B5EF4-FFF2-40B4-BE49-F238E27FC236}">
                  <a16:creationId xmlns:a16="http://schemas.microsoft.com/office/drawing/2014/main" id="{FE74B26E-23C8-AE93-B422-0C1BEE062EA4}"/>
                </a:ext>
              </a:extLst>
            </p:cNvPr>
            <p:cNvCxnSpPr>
              <a:cxnSpLocks/>
              <a:stCxn id="67" idx="6"/>
              <a:endCxn id="65"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E4975E5C-A3B9-6B38-7C01-9535A3FCD984}"/>
                </a:ext>
              </a:extLst>
            </p:cNvPr>
            <p:cNvCxnSpPr>
              <a:cxnSpLocks/>
              <a:stCxn id="68" idx="6"/>
              <a:endCxn id="65"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直接连接符 180">
              <a:extLst>
                <a:ext uri="{FF2B5EF4-FFF2-40B4-BE49-F238E27FC236}">
                  <a16:creationId xmlns:a16="http://schemas.microsoft.com/office/drawing/2014/main" id="{4F16AA25-388D-CBF2-3284-47C7F03BF8EE}"/>
                </a:ext>
              </a:extLst>
            </p:cNvPr>
            <p:cNvCxnSpPr>
              <a:cxnSpLocks/>
              <a:stCxn id="69" idx="6"/>
              <a:endCxn id="65"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直接连接符 183">
              <a:extLst>
                <a:ext uri="{FF2B5EF4-FFF2-40B4-BE49-F238E27FC236}">
                  <a16:creationId xmlns:a16="http://schemas.microsoft.com/office/drawing/2014/main" id="{73982078-0942-00DC-2918-66A087E1A8DA}"/>
                </a:ext>
              </a:extLst>
            </p:cNvPr>
            <p:cNvCxnSpPr>
              <a:cxnSpLocks/>
              <a:stCxn id="70" idx="6"/>
              <a:endCxn id="65"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7" name="直接连接符 186">
              <a:extLst>
                <a:ext uri="{FF2B5EF4-FFF2-40B4-BE49-F238E27FC236}">
                  <a16:creationId xmlns:a16="http://schemas.microsoft.com/office/drawing/2014/main" id="{9442DBC1-E95B-2989-7688-501BE7DFD4BD}"/>
                </a:ext>
              </a:extLst>
            </p:cNvPr>
            <p:cNvCxnSpPr>
              <a:cxnSpLocks/>
              <a:stCxn id="67" idx="6"/>
              <a:endCxn id="66"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47F9A61F-AC5F-C698-A509-EBF0984DCA8E}"/>
                </a:ext>
              </a:extLst>
            </p:cNvPr>
            <p:cNvCxnSpPr>
              <a:cxnSpLocks/>
              <a:stCxn id="66" idx="2"/>
              <a:endCxn id="68"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BE704601-6ECE-D907-C6D2-E1B70D9F56D4}"/>
                </a:ext>
              </a:extLst>
            </p:cNvPr>
            <p:cNvCxnSpPr>
              <a:cxnSpLocks/>
              <a:stCxn id="66" idx="2"/>
              <a:endCxn id="69"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D12F1260-0D42-FD00-69E8-3F51FF16105C}"/>
                </a:ext>
              </a:extLst>
            </p:cNvPr>
            <p:cNvCxnSpPr>
              <a:cxnSpLocks/>
              <a:stCxn id="66" idx="2"/>
              <a:endCxn id="70"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264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84C7488-7D3A-D031-EBF5-DB121AF83041}"/>
              </a:ext>
            </a:extLst>
          </p:cNvPr>
          <p:cNvGrpSpPr/>
          <p:nvPr/>
        </p:nvGrpSpPr>
        <p:grpSpPr>
          <a:xfrm>
            <a:off x="7258497" y="812801"/>
            <a:ext cx="4603866" cy="4461164"/>
            <a:chOff x="6232239" y="844363"/>
            <a:chExt cx="4667666" cy="4522986"/>
          </a:xfrm>
        </p:grpSpPr>
        <p:sp>
          <p:nvSpPr>
            <p:cNvPr id="5" name="椭圆 4">
              <a:extLst>
                <a:ext uri="{FF2B5EF4-FFF2-40B4-BE49-F238E27FC236}">
                  <a16:creationId xmlns:a16="http://schemas.microsoft.com/office/drawing/2014/main" id="{BC9EE2A4-D5BA-2EA7-02BC-5CEEAAA2878C}"/>
                </a:ext>
              </a:extLst>
            </p:cNvPr>
            <p:cNvSpPr/>
            <p:nvPr/>
          </p:nvSpPr>
          <p:spPr>
            <a:xfrm>
              <a:off x="6232239" y="2882300"/>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6" name="椭圆 5">
              <a:extLst>
                <a:ext uri="{FF2B5EF4-FFF2-40B4-BE49-F238E27FC236}">
                  <a16:creationId xmlns:a16="http://schemas.microsoft.com/office/drawing/2014/main" id="{0A94D3C1-8EE0-8212-62A4-A66A9AC3D674}"/>
                </a:ext>
              </a:extLst>
            </p:cNvPr>
            <p:cNvSpPr/>
            <p:nvPr/>
          </p:nvSpPr>
          <p:spPr>
            <a:xfrm>
              <a:off x="7374369"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7" name="椭圆 6">
              <a:extLst>
                <a:ext uri="{FF2B5EF4-FFF2-40B4-BE49-F238E27FC236}">
                  <a16:creationId xmlns:a16="http://schemas.microsoft.com/office/drawing/2014/main" id="{C0FE3E4F-3247-8CD3-0DC9-1B682B851742}"/>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8" name="椭圆 7">
              <a:extLst>
                <a:ext uri="{FF2B5EF4-FFF2-40B4-BE49-F238E27FC236}">
                  <a16:creationId xmlns:a16="http://schemas.microsoft.com/office/drawing/2014/main" id="{3699ACF2-9AAB-BEA8-E942-77687A9840A9}"/>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9" name="椭圆 8">
              <a:extLst>
                <a:ext uri="{FF2B5EF4-FFF2-40B4-BE49-F238E27FC236}">
                  <a16:creationId xmlns:a16="http://schemas.microsoft.com/office/drawing/2014/main" id="{F379E0E9-68D4-2FBF-38C0-7BD74FC435CA}"/>
                </a:ext>
              </a:extLst>
            </p:cNvPr>
            <p:cNvSpPr/>
            <p:nvPr/>
          </p:nvSpPr>
          <p:spPr>
            <a:xfrm>
              <a:off x="8322123" y="844363"/>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10" name="椭圆 9">
              <a:extLst>
                <a:ext uri="{FF2B5EF4-FFF2-40B4-BE49-F238E27FC236}">
                  <a16:creationId xmlns:a16="http://schemas.microsoft.com/office/drawing/2014/main" id="{C6295B91-F264-6446-5BDC-A208CEF427C6}"/>
                </a:ext>
              </a:extLst>
            </p:cNvPr>
            <p:cNvSpPr/>
            <p:nvPr/>
          </p:nvSpPr>
          <p:spPr>
            <a:xfrm>
              <a:off x="8322123" y="1996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11" name="椭圆 10">
              <a:extLst>
                <a:ext uri="{FF2B5EF4-FFF2-40B4-BE49-F238E27FC236}">
                  <a16:creationId xmlns:a16="http://schemas.microsoft.com/office/drawing/2014/main" id="{106B20E5-506E-8A83-6978-D984EFB0A162}"/>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12" name="椭圆 11">
              <a:extLst>
                <a:ext uri="{FF2B5EF4-FFF2-40B4-BE49-F238E27FC236}">
                  <a16:creationId xmlns:a16="http://schemas.microsoft.com/office/drawing/2014/main" id="{184DD47B-0108-1F74-CA73-4E9B9A9EAC11}"/>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13" name="直接连接符 12">
              <a:extLst>
                <a:ext uri="{FF2B5EF4-FFF2-40B4-BE49-F238E27FC236}">
                  <a16:creationId xmlns:a16="http://schemas.microsoft.com/office/drawing/2014/main" id="{F080235F-96D0-D516-F12E-DCC68D8FC8B9}"/>
                </a:ext>
              </a:extLst>
            </p:cNvPr>
            <p:cNvCxnSpPr>
              <a:cxnSpLocks/>
              <a:stCxn id="5" idx="6"/>
              <a:endCxn id="12"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2F3A9DF-F0AA-2537-E09C-F5679D1C0803}"/>
                </a:ext>
              </a:extLst>
            </p:cNvPr>
            <p:cNvCxnSpPr>
              <a:cxnSpLocks/>
              <a:stCxn id="5" idx="6"/>
              <a:endCxn id="11"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6606D7E-CFE5-4F76-892E-648BCACFD777}"/>
                </a:ext>
              </a:extLst>
            </p:cNvPr>
            <p:cNvCxnSpPr>
              <a:cxnSpLocks/>
              <a:stCxn id="5" idx="6"/>
              <a:endCxn id="10" idx="2"/>
            </p:cNvCxnSpPr>
            <p:nvPr/>
          </p:nvCxnSpPr>
          <p:spPr>
            <a:xfrm flipV="1">
              <a:off x="6859693" y="2310255"/>
              <a:ext cx="1462430" cy="8857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0721EEB-1FF8-F0E5-F47B-C6DA541061ED}"/>
                </a:ext>
              </a:extLst>
            </p:cNvPr>
            <p:cNvCxnSpPr>
              <a:cxnSpLocks/>
              <a:stCxn id="5" idx="6"/>
              <a:endCxn id="9" idx="2"/>
            </p:cNvCxnSpPr>
            <p:nvPr/>
          </p:nvCxnSpPr>
          <p:spPr>
            <a:xfrm flipV="1">
              <a:off x="6859693" y="1158090"/>
              <a:ext cx="1462430" cy="20379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E503B8FA-4A46-8898-87AA-7EC352220CFF}"/>
                </a:ext>
              </a:extLst>
            </p:cNvPr>
            <p:cNvCxnSpPr>
              <a:cxnSpLocks/>
              <a:stCxn id="6" idx="6"/>
              <a:endCxn id="9" idx="2"/>
            </p:cNvCxnSpPr>
            <p:nvPr/>
          </p:nvCxnSpPr>
          <p:spPr>
            <a:xfrm flipV="1">
              <a:off x="8001823" y="1158090"/>
              <a:ext cx="320300"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0760FD8B-74A3-DF08-3240-47A041454442}"/>
                </a:ext>
              </a:extLst>
            </p:cNvPr>
            <p:cNvCxnSpPr>
              <a:cxnSpLocks/>
              <a:stCxn id="6" idx="6"/>
              <a:endCxn id="10" idx="2"/>
            </p:cNvCxnSpPr>
            <p:nvPr/>
          </p:nvCxnSpPr>
          <p:spPr>
            <a:xfrm flipV="1">
              <a:off x="8001823" y="2310255"/>
              <a:ext cx="320300"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7E83E6F-ED82-A61C-A39C-6F7D49D5AB2F}"/>
                </a:ext>
              </a:extLst>
            </p:cNvPr>
            <p:cNvCxnSpPr>
              <a:cxnSpLocks/>
              <a:stCxn id="6" idx="6"/>
              <a:endCxn id="11"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794C7A2-65A6-04A6-D8A6-DCDB504D0869}"/>
                </a:ext>
              </a:extLst>
            </p:cNvPr>
            <p:cNvCxnSpPr>
              <a:cxnSpLocks/>
              <a:stCxn id="6" idx="6"/>
              <a:endCxn id="12"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753FA7E-5E23-C94D-9306-312E8E76F891}"/>
                </a:ext>
              </a:extLst>
            </p:cNvPr>
            <p:cNvCxnSpPr>
              <a:cxnSpLocks/>
              <a:stCxn id="9" idx="6"/>
              <a:endCxn id="7"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8D148B6-7A6B-D063-0FDB-B7C3EB7897C7}"/>
                </a:ext>
              </a:extLst>
            </p:cNvPr>
            <p:cNvCxnSpPr>
              <a:cxnSpLocks/>
              <a:stCxn id="10" idx="6"/>
              <a:endCxn id="7"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930D960-27E0-26A8-17B8-C7875B511D23}"/>
                </a:ext>
              </a:extLst>
            </p:cNvPr>
            <p:cNvCxnSpPr>
              <a:cxnSpLocks/>
              <a:stCxn id="11" idx="6"/>
              <a:endCxn id="7"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45A22A4A-B2FB-0286-53D4-EABB8E6378BF}"/>
                </a:ext>
              </a:extLst>
            </p:cNvPr>
            <p:cNvCxnSpPr>
              <a:cxnSpLocks/>
              <a:stCxn id="12" idx="6"/>
              <a:endCxn id="7"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767EE6F-8288-AE53-238E-334F1FA36DDA}"/>
                </a:ext>
              </a:extLst>
            </p:cNvPr>
            <p:cNvCxnSpPr>
              <a:cxnSpLocks/>
              <a:stCxn id="9" idx="6"/>
              <a:endCxn id="8"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48EA403C-C75D-BFFB-0931-945406101A42}"/>
                </a:ext>
              </a:extLst>
            </p:cNvPr>
            <p:cNvCxnSpPr>
              <a:cxnSpLocks/>
              <a:stCxn id="8" idx="2"/>
              <a:endCxn id="10"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53334FB6-88F4-AAD9-43EA-FBEFDEFAA20F}"/>
                </a:ext>
              </a:extLst>
            </p:cNvPr>
            <p:cNvCxnSpPr>
              <a:cxnSpLocks/>
              <a:stCxn id="8" idx="2"/>
              <a:endCxn id="11"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5D223D17-F290-6440-1E95-94A4D923A373}"/>
                </a:ext>
              </a:extLst>
            </p:cNvPr>
            <p:cNvCxnSpPr>
              <a:cxnSpLocks/>
              <a:stCxn id="8" idx="2"/>
              <a:endCxn id="12"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9" name="组合 48">
            <a:extLst>
              <a:ext uri="{FF2B5EF4-FFF2-40B4-BE49-F238E27FC236}">
                <a16:creationId xmlns:a16="http://schemas.microsoft.com/office/drawing/2014/main" id="{C0B22E60-75D4-A094-170F-9D8B7490B5CA}"/>
              </a:ext>
            </a:extLst>
          </p:cNvPr>
          <p:cNvGrpSpPr/>
          <p:nvPr/>
        </p:nvGrpSpPr>
        <p:grpSpPr>
          <a:xfrm>
            <a:off x="240145" y="731096"/>
            <a:ext cx="4487758" cy="4830245"/>
            <a:chOff x="1108066" y="994743"/>
            <a:chExt cx="4201728" cy="4522386"/>
          </a:xfrm>
        </p:grpSpPr>
        <p:sp>
          <p:nvSpPr>
            <p:cNvPr id="29" name="椭圆 28">
              <a:extLst>
                <a:ext uri="{FF2B5EF4-FFF2-40B4-BE49-F238E27FC236}">
                  <a16:creationId xmlns:a16="http://schemas.microsoft.com/office/drawing/2014/main" id="{4E6898A4-7CF8-E18F-5B02-97E4EE20BA0E}"/>
                </a:ext>
              </a:extLst>
            </p:cNvPr>
            <p:cNvSpPr/>
            <p:nvPr/>
          </p:nvSpPr>
          <p:spPr>
            <a:xfrm>
              <a:off x="2801303" y="164776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a</a:t>
              </a:r>
              <a:endParaRPr lang="zh-CN" altLang="en-US" sz="3600" b="1" dirty="0"/>
            </a:p>
          </p:txBody>
        </p:sp>
        <p:sp>
          <p:nvSpPr>
            <p:cNvPr id="30" name="椭圆 29">
              <a:extLst>
                <a:ext uri="{FF2B5EF4-FFF2-40B4-BE49-F238E27FC236}">
                  <a16:creationId xmlns:a16="http://schemas.microsoft.com/office/drawing/2014/main" id="{5027E40B-3B1D-E3DB-77CF-4BBE9A5BFB87}"/>
                </a:ext>
              </a:extLst>
            </p:cNvPr>
            <p:cNvSpPr/>
            <p:nvPr/>
          </p:nvSpPr>
          <p:spPr>
            <a:xfrm>
              <a:off x="4158551" y="4186672"/>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c</a:t>
              </a:r>
              <a:endParaRPr lang="zh-CN" altLang="en-US" sz="3600" b="1" dirty="0"/>
            </a:p>
          </p:txBody>
        </p:sp>
        <p:sp>
          <p:nvSpPr>
            <p:cNvPr id="31" name="椭圆 30">
              <a:extLst>
                <a:ext uri="{FF2B5EF4-FFF2-40B4-BE49-F238E27FC236}">
                  <a16:creationId xmlns:a16="http://schemas.microsoft.com/office/drawing/2014/main" id="{E5154F4D-393D-A3EE-B474-36B2C799EE41}"/>
                </a:ext>
              </a:extLst>
            </p:cNvPr>
            <p:cNvSpPr/>
            <p:nvPr/>
          </p:nvSpPr>
          <p:spPr>
            <a:xfrm>
              <a:off x="1444056" y="4184928"/>
              <a:ext cx="850634" cy="850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b</a:t>
              </a:r>
              <a:endParaRPr lang="zh-CN" altLang="en-US" sz="3600" b="1" dirty="0"/>
            </a:p>
          </p:txBody>
        </p:sp>
        <p:cxnSp>
          <p:nvCxnSpPr>
            <p:cNvPr id="33" name="直接连接符 32">
              <a:extLst>
                <a:ext uri="{FF2B5EF4-FFF2-40B4-BE49-F238E27FC236}">
                  <a16:creationId xmlns:a16="http://schemas.microsoft.com/office/drawing/2014/main" id="{0E9E90FB-A672-3C2F-B547-49BCE133C99F}"/>
                </a:ext>
              </a:extLst>
            </p:cNvPr>
            <p:cNvCxnSpPr>
              <a:cxnSpLocks/>
              <a:stCxn id="29" idx="5"/>
              <a:endCxn id="30" idx="0"/>
            </p:cNvCxnSpPr>
            <p:nvPr/>
          </p:nvCxnSpPr>
          <p:spPr>
            <a:xfrm>
              <a:off x="3527365" y="2373830"/>
              <a:ext cx="1056503" cy="1812842"/>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FB844AFE-B1A1-B843-F55C-9942C1928FEC}"/>
                </a:ext>
              </a:extLst>
            </p:cNvPr>
            <p:cNvCxnSpPr>
              <a:cxnSpLocks/>
              <a:stCxn id="29" idx="3"/>
              <a:endCxn id="31" idx="0"/>
            </p:cNvCxnSpPr>
            <p:nvPr/>
          </p:nvCxnSpPr>
          <p:spPr>
            <a:xfrm flipH="1">
              <a:off x="1869373" y="2373830"/>
              <a:ext cx="1056502" cy="1811098"/>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957583A-F698-8F2A-75AB-16C074B3E1B2}"/>
                </a:ext>
              </a:extLst>
            </p:cNvPr>
            <p:cNvCxnSpPr>
              <a:cxnSpLocks/>
              <a:stCxn id="30" idx="2"/>
              <a:endCxn id="31" idx="6"/>
            </p:cNvCxnSpPr>
            <p:nvPr/>
          </p:nvCxnSpPr>
          <p:spPr>
            <a:xfrm flipH="1" flipV="1">
              <a:off x="2294690" y="4610245"/>
              <a:ext cx="1863861" cy="174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E713B17B-B4CB-7EB1-E62D-6AF9A357B068}"/>
                </a:ext>
              </a:extLst>
            </p:cNvPr>
            <p:cNvSpPr txBox="1"/>
            <p:nvPr/>
          </p:nvSpPr>
          <p:spPr>
            <a:xfrm>
              <a:off x="41068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4" name="文本框 43">
              <a:extLst>
                <a:ext uri="{FF2B5EF4-FFF2-40B4-BE49-F238E27FC236}">
                  <a16:creationId xmlns:a16="http://schemas.microsoft.com/office/drawing/2014/main" id="{8E2992FC-E39A-1E50-0631-B24476D3D281}"/>
                </a:ext>
              </a:extLst>
            </p:cNvPr>
            <p:cNvSpPr txBox="1"/>
            <p:nvPr/>
          </p:nvSpPr>
          <p:spPr>
            <a:xfrm>
              <a:off x="1956477" y="2854143"/>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5" name="文本框 44">
              <a:extLst>
                <a:ext uri="{FF2B5EF4-FFF2-40B4-BE49-F238E27FC236}">
                  <a16:creationId xmlns:a16="http://schemas.microsoft.com/office/drawing/2014/main" id="{A9F83366-75CD-0304-6DFB-9F4353BE238A}"/>
                </a:ext>
              </a:extLst>
            </p:cNvPr>
            <p:cNvSpPr txBox="1"/>
            <p:nvPr/>
          </p:nvSpPr>
          <p:spPr>
            <a:xfrm>
              <a:off x="3006046" y="4570382"/>
              <a:ext cx="441146" cy="646331"/>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sp>
          <p:nvSpPr>
            <p:cNvPr id="46" name="文本框 45">
              <a:extLst>
                <a:ext uri="{FF2B5EF4-FFF2-40B4-BE49-F238E27FC236}">
                  <a16:creationId xmlns:a16="http://schemas.microsoft.com/office/drawing/2014/main" id="{78ABAA69-D77C-A95E-F69C-69985CD42BF8}"/>
                </a:ext>
              </a:extLst>
            </p:cNvPr>
            <p:cNvSpPr txBox="1"/>
            <p:nvPr/>
          </p:nvSpPr>
          <p:spPr>
            <a:xfrm>
              <a:off x="2855386" y="994743"/>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7" name="文本框 46">
              <a:extLst>
                <a:ext uri="{FF2B5EF4-FFF2-40B4-BE49-F238E27FC236}">
                  <a16:creationId xmlns:a16="http://schemas.microsoft.com/office/drawing/2014/main" id="{CE20BC12-52D4-C1C1-E004-682FBDC8A5D3}"/>
                </a:ext>
              </a:extLst>
            </p:cNvPr>
            <p:cNvSpPr txBox="1"/>
            <p:nvPr/>
          </p:nvSpPr>
          <p:spPr>
            <a:xfrm>
              <a:off x="1108066"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48" name="文本框 47">
              <a:extLst>
                <a:ext uri="{FF2B5EF4-FFF2-40B4-BE49-F238E27FC236}">
                  <a16:creationId xmlns:a16="http://schemas.microsoft.com/office/drawing/2014/main" id="{92ABA8F1-7DA2-B07F-89B9-82A1BF5253BD}"/>
                </a:ext>
              </a:extLst>
            </p:cNvPr>
            <p:cNvSpPr txBox="1"/>
            <p:nvPr/>
          </p:nvSpPr>
          <p:spPr>
            <a:xfrm>
              <a:off x="4637815" y="4870798"/>
              <a:ext cx="671979" cy="646331"/>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grpSp>
      <p:sp>
        <p:nvSpPr>
          <p:cNvPr id="50" name="箭头: 右 49">
            <a:extLst>
              <a:ext uri="{FF2B5EF4-FFF2-40B4-BE49-F238E27FC236}">
                <a16:creationId xmlns:a16="http://schemas.microsoft.com/office/drawing/2014/main" id="{4E71E378-FF10-897C-D580-04CE0317A43E}"/>
              </a:ext>
            </a:extLst>
          </p:cNvPr>
          <p:cNvSpPr/>
          <p:nvPr/>
        </p:nvSpPr>
        <p:spPr>
          <a:xfrm>
            <a:off x="4932219" y="3436159"/>
            <a:ext cx="2035476" cy="284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6D44703-8538-420F-9A6C-DB7D621A63B5}"/>
              </a:ext>
            </a:extLst>
          </p:cNvPr>
          <p:cNvSpPr txBox="1"/>
          <p:nvPr/>
        </p:nvSpPr>
        <p:spPr>
          <a:xfrm>
            <a:off x="4559935" y="2974494"/>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sp>
        <p:nvSpPr>
          <p:cNvPr id="52" name="文本框 51">
            <a:extLst>
              <a:ext uri="{FF2B5EF4-FFF2-40B4-BE49-F238E27FC236}">
                <a16:creationId xmlns:a16="http://schemas.microsoft.com/office/drawing/2014/main" id="{29EF6AD4-F8F9-F48B-6606-6E2E2784D4B0}"/>
              </a:ext>
            </a:extLst>
          </p:cNvPr>
          <p:cNvSpPr txBox="1"/>
          <p:nvPr/>
        </p:nvSpPr>
        <p:spPr>
          <a:xfrm>
            <a:off x="1374586" y="5763900"/>
            <a:ext cx="2266967" cy="584775"/>
          </a:xfrm>
          <a:prstGeom prst="rect">
            <a:avLst/>
          </a:prstGeom>
          <a:noFill/>
        </p:spPr>
        <p:txBody>
          <a:bodyPr wrap="none" rtlCol="0">
            <a:spAutoFit/>
          </a:bodyPr>
          <a:lstStyle/>
          <a:p>
            <a:r>
              <a:rPr lang="en-US" altLang="zh-CN" sz="3200" b="1" dirty="0"/>
              <a:t>Gest Graph</a:t>
            </a:r>
            <a:endParaRPr lang="zh-CN" altLang="en-US" sz="3200" b="1" dirty="0"/>
          </a:p>
        </p:txBody>
      </p:sp>
      <p:sp>
        <p:nvSpPr>
          <p:cNvPr id="53" name="文本框 52">
            <a:extLst>
              <a:ext uri="{FF2B5EF4-FFF2-40B4-BE49-F238E27FC236}">
                <a16:creationId xmlns:a16="http://schemas.microsoft.com/office/drawing/2014/main" id="{C2B414F9-3C41-5700-6458-0878C7150FDC}"/>
              </a:ext>
            </a:extLst>
          </p:cNvPr>
          <p:cNvSpPr txBox="1"/>
          <p:nvPr/>
        </p:nvSpPr>
        <p:spPr>
          <a:xfrm>
            <a:off x="8430074" y="5758549"/>
            <a:ext cx="2308645" cy="584775"/>
          </a:xfrm>
          <a:prstGeom prst="rect">
            <a:avLst/>
          </a:prstGeom>
          <a:noFill/>
        </p:spPr>
        <p:txBody>
          <a:bodyPr wrap="none" rtlCol="0">
            <a:spAutoFit/>
          </a:bodyPr>
          <a:lstStyle/>
          <a:p>
            <a:r>
              <a:rPr lang="en-US" altLang="zh-CN" sz="3200" b="1" dirty="0"/>
              <a:t>Host Graph</a:t>
            </a:r>
            <a:endParaRPr lang="zh-CN" altLang="en-US" sz="3200" b="1" dirty="0"/>
          </a:p>
        </p:txBody>
      </p:sp>
    </p:spTree>
    <p:extLst>
      <p:ext uri="{BB962C8B-B14F-4D97-AF65-F5344CB8AC3E}">
        <p14:creationId xmlns:p14="http://schemas.microsoft.com/office/powerpoint/2010/main" val="56703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5599757" y="3235121"/>
            <a:ext cx="685709"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t>+</a:t>
            </a:r>
            <a:endParaRPr lang="zh-CN" altLang="en-US" sz="4800" b="1" dirty="0"/>
          </a:p>
        </p:txBody>
      </p:sp>
      <p:grpSp>
        <p:nvGrpSpPr>
          <p:cNvPr id="5" name="组合 4">
            <a:extLst>
              <a:ext uri="{FF2B5EF4-FFF2-40B4-BE49-F238E27FC236}">
                <a16:creationId xmlns:a16="http://schemas.microsoft.com/office/drawing/2014/main" id="{CC4F9591-50B8-4F9D-47EA-F2693D7B3209}"/>
              </a:ext>
            </a:extLst>
          </p:cNvPr>
          <p:cNvGrpSpPr/>
          <p:nvPr/>
        </p:nvGrpSpPr>
        <p:grpSpPr>
          <a:xfrm>
            <a:off x="6630309" y="1664151"/>
            <a:ext cx="4568058" cy="3997052"/>
            <a:chOff x="1237672" y="0"/>
            <a:chExt cx="8323289" cy="6770255"/>
          </a:xfrm>
        </p:grpSpPr>
        <p:grpSp>
          <p:nvGrpSpPr>
            <p:cNvPr id="28" name="组合 27">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45" name="组合 4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62" name="图片 61"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3" name="任意多边形: 形状 62">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任意多边形: 形状 45">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任意多边形: 形状 46">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任意多边形: 形状 47">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9" name="直接连接符 28">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 name="组合 5">
            <a:extLst>
              <a:ext uri="{FF2B5EF4-FFF2-40B4-BE49-F238E27FC236}">
                <a16:creationId xmlns:a16="http://schemas.microsoft.com/office/drawing/2014/main" id="{4A2BFAA6-15D8-E766-8E33-F9D5E020F36E}"/>
              </a:ext>
            </a:extLst>
          </p:cNvPr>
          <p:cNvGrpSpPr/>
          <p:nvPr/>
        </p:nvGrpSpPr>
        <p:grpSpPr>
          <a:xfrm>
            <a:off x="489687" y="1664151"/>
            <a:ext cx="4644873" cy="4064266"/>
            <a:chOff x="1237672" y="0"/>
            <a:chExt cx="8323289" cy="6770255"/>
          </a:xfrm>
        </p:grpSpPr>
        <p:grpSp>
          <p:nvGrpSpPr>
            <p:cNvPr id="7" name="组合 6">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7" name="图片 16"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8" name="任意多边形: 形状 17">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8" name="直接连接符 7">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文本框 10">
            <a:extLst>
              <a:ext uri="{FF2B5EF4-FFF2-40B4-BE49-F238E27FC236}">
                <a16:creationId xmlns:a16="http://schemas.microsoft.com/office/drawing/2014/main" id="{7F75D39F-49C4-D071-5DF2-177377DB74E4}"/>
              </a:ext>
            </a:extLst>
          </p:cNvPr>
          <p:cNvSpPr txBox="1"/>
          <p:nvPr/>
        </p:nvSpPr>
        <p:spPr>
          <a:xfrm>
            <a:off x="8470218" y="5930741"/>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66" name="文本框 65">
            <a:extLst>
              <a:ext uri="{FF2B5EF4-FFF2-40B4-BE49-F238E27FC236}">
                <a16:creationId xmlns:a16="http://schemas.microsoft.com/office/drawing/2014/main" id="{5A5367DA-6DF7-A232-447A-AA9733D1261A}"/>
              </a:ext>
            </a:extLst>
          </p:cNvPr>
          <p:cNvSpPr txBox="1"/>
          <p:nvPr/>
        </p:nvSpPr>
        <p:spPr>
          <a:xfrm>
            <a:off x="1413164" y="5933897"/>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Tree>
    <p:extLst>
      <p:ext uri="{BB962C8B-B14F-4D97-AF65-F5344CB8AC3E}">
        <p14:creationId xmlns:p14="http://schemas.microsoft.com/office/powerpoint/2010/main" val="49189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1" y="1508029"/>
            <a:ext cx="5169337" cy="4057422"/>
          </a:xfrm>
          <a:prstGeom prst="rect">
            <a:avLst/>
          </a:prstGeom>
        </p:spPr>
      </p:pic>
      <p:pic>
        <p:nvPicPr>
          <p:cNvPr id="5" name="图片 4"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8030"/>
            <a:ext cx="5685430" cy="4057421"/>
          </a:xfrm>
          <a:prstGeom prst="rect">
            <a:avLst/>
          </a:prstGeom>
        </p:spPr>
      </p:pic>
      <p:sp>
        <p:nvSpPr>
          <p:cNvPr id="6" name="文本框 10">
            <a:extLst>
              <a:ext uri="{FF2B5EF4-FFF2-40B4-BE49-F238E27FC236}">
                <a16:creationId xmlns:a16="http://schemas.microsoft.com/office/drawing/2014/main" id="{7F75D39F-49C4-D071-5DF2-177377DB74E4}"/>
              </a:ext>
            </a:extLst>
          </p:cNvPr>
          <p:cNvSpPr txBox="1"/>
          <p:nvPr/>
        </p:nvSpPr>
        <p:spPr>
          <a:xfrm>
            <a:off x="990931" y="5768929"/>
            <a:ext cx="358143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solidFill>
                  <a:srgbClr val="FF0000"/>
                </a:solidFill>
              </a:rPr>
              <a:t>ドロネー三角形分割</a:t>
            </a:r>
            <a:r>
              <a:rPr lang="ja-JP" altLang="en-US" sz="2000" dirty="0"/>
              <a:t> </a:t>
            </a:r>
            <a:r>
              <a:rPr lang="en-US" altLang="ja-JP" sz="2000" b="1" dirty="0"/>
              <a:t>+</a:t>
            </a:r>
            <a:r>
              <a:rPr lang="zh-CN" altLang="en-US" sz="2000" b="1" dirty="0"/>
              <a:t> </a:t>
            </a:r>
            <a:r>
              <a:rPr lang="ja-JP" altLang="en-US" sz="2000" b="1" dirty="0">
                <a:solidFill>
                  <a:srgbClr val="00B050"/>
                </a:solidFill>
              </a:rPr>
              <a:t>隣の隣</a:t>
            </a:r>
            <a:endParaRPr lang="zh-CN" altLang="en-US" sz="2000" dirty="0"/>
          </a:p>
        </p:txBody>
      </p:sp>
      <p:sp>
        <p:nvSpPr>
          <p:cNvPr id="7" name="文本框 10">
            <a:extLst>
              <a:ext uri="{FF2B5EF4-FFF2-40B4-BE49-F238E27FC236}">
                <a16:creationId xmlns:a16="http://schemas.microsoft.com/office/drawing/2014/main" id="{12E13181-3504-C790-5A13-66A4AF9531F5}"/>
              </a:ext>
            </a:extLst>
          </p:cNvPr>
          <p:cNvSpPr txBox="1"/>
          <p:nvPr/>
        </p:nvSpPr>
        <p:spPr>
          <a:xfrm>
            <a:off x="8205181" y="5768929"/>
            <a:ext cx="146706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sz="2000" b="1" dirty="0"/>
              <a:t>最適巡回路</a:t>
            </a:r>
            <a:endParaRPr lang="zh-CN" altLang="en-US" sz="2000" dirty="0"/>
          </a:p>
        </p:txBody>
      </p:sp>
    </p:spTree>
    <p:extLst>
      <p:ext uri="{BB962C8B-B14F-4D97-AF65-F5344CB8AC3E}">
        <p14:creationId xmlns:p14="http://schemas.microsoft.com/office/powerpoint/2010/main" val="157309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46">
            <a:extLst>
              <a:ext uri="{FF2B5EF4-FFF2-40B4-BE49-F238E27FC236}">
                <a16:creationId xmlns:a16="http://schemas.microsoft.com/office/drawing/2014/main" id="{23F09742-3BDF-1FA9-9B0B-145C02C8F32F}"/>
              </a:ext>
            </a:extLst>
          </p:cNvPr>
          <p:cNvSpPr txBox="1"/>
          <p:nvPr/>
        </p:nvSpPr>
        <p:spPr>
          <a:xfrm>
            <a:off x="3728339" y="2933260"/>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sp>
        <p:nvSpPr>
          <p:cNvPr id="5" name="文本框 3">
            <a:extLst>
              <a:ext uri="{FF2B5EF4-FFF2-40B4-BE49-F238E27FC236}">
                <a16:creationId xmlns:a16="http://schemas.microsoft.com/office/drawing/2014/main" id="{20A0B541-E405-ECE8-5C67-077353B33F8F}"/>
              </a:ext>
            </a:extLst>
          </p:cNvPr>
          <p:cNvSpPr txBox="1"/>
          <p:nvPr/>
        </p:nvSpPr>
        <p:spPr>
          <a:xfrm>
            <a:off x="7948008" y="2870013"/>
            <a:ext cx="54053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t>+</a:t>
            </a:r>
            <a:endParaRPr lang="zh-CN" altLang="en-US" sz="4000" b="1" dirty="0"/>
          </a:p>
        </p:txBody>
      </p:sp>
      <p:grpSp>
        <p:nvGrpSpPr>
          <p:cNvPr id="6" name="组合 5">
            <a:extLst>
              <a:ext uri="{FF2B5EF4-FFF2-40B4-BE49-F238E27FC236}">
                <a16:creationId xmlns:a16="http://schemas.microsoft.com/office/drawing/2014/main" id="{CEE9B4F1-F8EC-E573-4755-5A70E319D46C}"/>
              </a:ext>
            </a:extLst>
          </p:cNvPr>
          <p:cNvGrpSpPr/>
          <p:nvPr/>
        </p:nvGrpSpPr>
        <p:grpSpPr>
          <a:xfrm>
            <a:off x="8438584" y="1663221"/>
            <a:ext cx="3634322" cy="2956197"/>
            <a:chOff x="1237672" y="0"/>
            <a:chExt cx="8323289" cy="6770255"/>
          </a:xfrm>
        </p:grpSpPr>
        <p:grpSp>
          <p:nvGrpSpPr>
            <p:cNvPr id="66" name="组合 65">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90" name="组合 89">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114" name="图片 113"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15" name="任意多边形: 形状 114">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1" name="任意多边形: 形状 90">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形状 96">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任意多边形: 形状 97">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9" name="任意多边形: 形状 98">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任意多边形: 形状 99">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任意多边形: 形状 104">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6" name="任意多边形: 形状 105">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7" name="任意多边形: 形状 106">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8" name="任意多边形: 形状 107">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9" name="任意多边形: 形状 108">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0" name="任意多边形: 形状 109">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1" name="任意多边形: 形状 110">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任意多边形: 形状 111">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任意多边形: 形状 112">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7" name="直接连接符 66">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57E8AE3A-4ED5-DE1D-9967-AE2216D7329A}"/>
              </a:ext>
            </a:extLst>
          </p:cNvPr>
          <p:cNvGrpSpPr/>
          <p:nvPr/>
        </p:nvGrpSpPr>
        <p:grpSpPr>
          <a:xfrm>
            <a:off x="4231662" y="1608641"/>
            <a:ext cx="3545435" cy="3102257"/>
            <a:chOff x="1237672" y="0"/>
            <a:chExt cx="8323289" cy="6770255"/>
          </a:xfrm>
        </p:grpSpPr>
        <p:grpSp>
          <p:nvGrpSpPr>
            <p:cNvPr id="30" name="组合 29">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 name="组合 46">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64" name="图片 63"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65" name="任意多边形: 形状 64">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8" name="任意多边形: 形状 47">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任意多边形: 形状 49">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任意多边形: 形状 50">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任意多边形: 形状 51">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任意多边形: 形状 52">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任意多边形: 形状 53">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任意多边形: 形状 55">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任意多边形: 形状 56">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任意多边形: 形状 57">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9" name="任意多边形: 形状 58">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任意多边形: 形状 59">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任意多边形: 形状 60">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任意多边形: 形状 61">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3" name="任意多边形: 形状 62">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31" name="直接连接符 30">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6EE6A7F5-BBC1-1032-D5F5-E9D34F24A358}"/>
              </a:ext>
            </a:extLst>
          </p:cNvPr>
          <p:cNvGrpSpPr/>
          <p:nvPr/>
        </p:nvGrpSpPr>
        <p:grpSpPr>
          <a:xfrm>
            <a:off x="119472" y="1608642"/>
            <a:ext cx="3545435" cy="3102257"/>
            <a:chOff x="1237672" y="0"/>
            <a:chExt cx="8323289" cy="6770255"/>
          </a:xfrm>
        </p:grpSpPr>
        <p:grpSp>
          <p:nvGrpSpPr>
            <p:cNvPr id="9" name="组合 8">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19" name="图片 1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0" name="任意多边形: 形状 1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形状 2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任意多边形: 形状 26">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形状 27">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0" name="直接连接符 9">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6" name="文本框 10">
            <a:extLst>
              <a:ext uri="{FF2B5EF4-FFF2-40B4-BE49-F238E27FC236}">
                <a16:creationId xmlns:a16="http://schemas.microsoft.com/office/drawing/2014/main" id="{0C54E7C8-F71F-78B1-ED0E-1B55525D4F6F}"/>
              </a:ext>
            </a:extLst>
          </p:cNvPr>
          <p:cNvSpPr txBox="1"/>
          <p:nvPr/>
        </p:nvSpPr>
        <p:spPr>
          <a:xfrm>
            <a:off x="5327111" y="5245199"/>
            <a:ext cx="87716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50"/>
                </a:solidFill>
              </a:rPr>
              <a:t>隣の隣</a:t>
            </a:r>
            <a:endParaRPr lang="zh-CN" altLang="en-US" dirty="0"/>
          </a:p>
        </p:txBody>
      </p:sp>
      <p:sp>
        <p:nvSpPr>
          <p:cNvPr id="117" name="文本框 116">
            <a:extLst>
              <a:ext uri="{FF2B5EF4-FFF2-40B4-BE49-F238E27FC236}">
                <a16:creationId xmlns:a16="http://schemas.microsoft.com/office/drawing/2014/main" id="{015F8FEF-2E68-6BAB-97D6-E6E20B2AFFBC}"/>
              </a:ext>
            </a:extLst>
          </p:cNvPr>
          <p:cNvSpPr txBox="1"/>
          <p:nvPr/>
        </p:nvSpPr>
        <p:spPr>
          <a:xfrm>
            <a:off x="547094" y="5241170"/>
            <a:ext cx="2932083" cy="369332"/>
          </a:xfrm>
          <a:prstGeom prst="rect">
            <a:avLst/>
          </a:prstGeom>
          <a:noFill/>
        </p:spPr>
        <p:txBody>
          <a:bodyPr wrap="square">
            <a:spAutoFit/>
          </a:bodyPr>
          <a:lstStyle/>
          <a:p>
            <a:r>
              <a:rPr lang="ja-JP" altLang="en-US" sz="1800" b="1" dirty="0">
                <a:solidFill>
                  <a:srgbClr val="FF0000"/>
                </a:solidFill>
              </a:rPr>
              <a:t>ドロネー三角形分割</a:t>
            </a:r>
            <a:r>
              <a:rPr lang="ja-JP" altLang="en-US" sz="1800" dirty="0"/>
              <a:t> </a:t>
            </a:r>
            <a:endParaRPr lang="zh-CN" altLang="en-US" dirty="0"/>
          </a:p>
        </p:txBody>
      </p:sp>
      <p:sp>
        <p:nvSpPr>
          <p:cNvPr id="118" name="文本框 10">
            <a:extLst>
              <a:ext uri="{FF2B5EF4-FFF2-40B4-BE49-F238E27FC236}">
                <a16:creationId xmlns:a16="http://schemas.microsoft.com/office/drawing/2014/main" id="{3999CA97-6079-6298-ECE8-0512839D433F}"/>
              </a:ext>
            </a:extLst>
          </p:cNvPr>
          <p:cNvSpPr txBox="1"/>
          <p:nvPr/>
        </p:nvSpPr>
        <p:spPr>
          <a:xfrm>
            <a:off x="9716655" y="5241170"/>
            <a:ext cx="133882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00B0F0"/>
                </a:solidFill>
              </a:rPr>
              <a:t>隣の隣の隣</a:t>
            </a:r>
            <a:endParaRPr lang="zh-CN" altLang="en-US" dirty="0">
              <a:solidFill>
                <a:srgbClr val="00B0F0"/>
              </a:solidFill>
            </a:endParaRPr>
          </a:p>
        </p:txBody>
      </p:sp>
    </p:spTree>
    <p:extLst>
      <p:ext uri="{BB962C8B-B14F-4D97-AF65-F5344CB8AC3E}">
        <p14:creationId xmlns:p14="http://schemas.microsoft.com/office/powerpoint/2010/main" val="398163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AA97BD5C-6D96-CC21-EC4E-A45963DE0BA3}"/>
              </a:ext>
            </a:extLst>
          </p:cNvPr>
          <p:cNvSpPr txBox="1"/>
          <p:nvPr/>
        </p:nvSpPr>
        <p:spPr>
          <a:xfrm>
            <a:off x="1075617" y="4882080"/>
            <a:ext cx="163010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endParaRPr lang="zh-CN" altLang="en-US" dirty="0"/>
          </a:p>
        </p:txBody>
      </p:sp>
      <p:pic>
        <p:nvPicPr>
          <p:cNvPr id="5" name="图片 4"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2" y="1849650"/>
            <a:ext cx="3471842" cy="2793946"/>
          </a:xfrm>
          <a:prstGeom prst="rect">
            <a:avLst/>
          </a:prstGeom>
        </p:spPr>
      </p:pic>
      <p:sp>
        <p:nvSpPr>
          <p:cNvPr id="6" name="文本框 9">
            <a:extLst>
              <a:ext uri="{FF2B5EF4-FFF2-40B4-BE49-F238E27FC236}">
                <a16:creationId xmlns:a16="http://schemas.microsoft.com/office/drawing/2014/main" id="{E4E5DD97-E0EB-EAF4-DEC5-A7F28D809231}"/>
              </a:ext>
            </a:extLst>
          </p:cNvPr>
          <p:cNvSpPr txBox="1"/>
          <p:nvPr/>
        </p:nvSpPr>
        <p:spPr>
          <a:xfrm>
            <a:off x="4060510" y="4882078"/>
            <a:ext cx="2412675"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endParaRPr lang="zh-CN" altLang="en-US" dirty="0"/>
          </a:p>
        </p:txBody>
      </p:sp>
      <p:sp>
        <p:nvSpPr>
          <p:cNvPr id="7" name="文本框 13">
            <a:extLst>
              <a:ext uri="{FF2B5EF4-FFF2-40B4-BE49-F238E27FC236}">
                <a16:creationId xmlns:a16="http://schemas.microsoft.com/office/drawing/2014/main" id="{91CE7E00-46FC-FC7E-A770-664122E8B5BD}"/>
              </a:ext>
            </a:extLst>
          </p:cNvPr>
          <p:cNvSpPr txBox="1"/>
          <p:nvPr/>
        </p:nvSpPr>
        <p:spPr>
          <a:xfrm>
            <a:off x="7166914" y="4882078"/>
            <a:ext cx="3990102"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solidFill>
                  <a:srgbClr val="FF0000"/>
                </a:solidFill>
              </a:rPr>
              <a:t>三角形分割 </a:t>
            </a:r>
            <a:r>
              <a:rPr lang="en-US" altLang="ja-JP" b="1" dirty="0"/>
              <a:t>+</a:t>
            </a:r>
            <a:r>
              <a:rPr lang="en-US" altLang="ja-JP" b="1" dirty="0">
                <a:solidFill>
                  <a:srgbClr val="FF0000"/>
                </a:solidFill>
              </a:rPr>
              <a:t> </a:t>
            </a:r>
            <a:r>
              <a:rPr lang="ja-JP" altLang="en-US" b="1" dirty="0">
                <a:solidFill>
                  <a:srgbClr val="00B050"/>
                </a:solidFill>
              </a:rPr>
              <a:t>隣の隣 </a:t>
            </a:r>
            <a:r>
              <a:rPr lang="en-US" altLang="ja-JP" b="1" dirty="0"/>
              <a:t>+ </a:t>
            </a:r>
            <a:r>
              <a:rPr lang="ja-JP" altLang="en-US" b="1" dirty="0">
                <a:solidFill>
                  <a:srgbClr val="00B0F0"/>
                </a:solidFill>
              </a:rPr>
              <a:t>隣の隣の隣</a:t>
            </a:r>
            <a:endParaRPr lang="en-US" altLang="ja-JP" b="1" dirty="0">
              <a:solidFill>
                <a:srgbClr val="00B0F0"/>
              </a:solidFill>
            </a:endParaRPr>
          </a:p>
        </p:txBody>
      </p:sp>
      <p:pic>
        <p:nvPicPr>
          <p:cNvPr id="8" name="图片 7"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953" y="1849650"/>
            <a:ext cx="3639164" cy="2775872"/>
          </a:xfrm>
          <a:prstGeom prst="rect">
            <a:avLst/>
          </a:prstGeom>
        </p:spPr>
      </p:pic>
      <p:pic>
        <p:nvPicPr>
          <p:cNvPr id="9" name="图片 8"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189" y="1831576"/>
            <a:ext cx="3997318" cy="2793946"/>
          </a:xfrm>
          <a:prstGeom prst="rect">
            <a:avLst/>
          </a:prstGeom>
        </p:spPr>
      </p:pic>
      <p:sp>
        <p:nvSpPr>
          <p:cNvPr id="10" name="文本框 8">
            <a:extLst>
              <a:ext uri="{FF2B5EF4-FFF2-40B4-BE49-F238E27FC236}">
                <a16:creationId xmlns:a16="http://schemas.microsoft.com/office/drawing/2014/main" id="{EE26AC40-7013-BB14-3568-E97D46F82FE1}"/>
              </a:ext>
            </a:extLst>
          </p:cNvPr>
          <p:cNvSpPr txBox="1"/>
          <p:nvPr/>
        </p:nvSpPr>
        <p:spPr>
          <a:xfrm>
            <a:off x="11055804" y="3020091"/>
            <a:ext cx="131168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7192218" y="1948351"/>
            <a:ext cx="3292743" cy="25128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箭头: 下 11">
            <a:extLst>
              <a:ext uri="{FF2B5EF4-FFF2-40B4-BE49-F238E27FC236}">
                <a16:creationId xmlns:a16="http://schemas.microsoft.com/office/drawing/2014/main" id="{CA094501-B467-A515-FA73-FDC1928FD1E8}"/>
              </a:ext>
            </a:extLst>
          </p:cNvPr>
          <p:cNvSpPr/>
          <p:nvPr/>
        </p:nvSpPr>
        <p:spPr>
          <a:xfrm rot="16200000">
            <a:off x="10764812" y="296486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66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56" name="箭头: 右 55">
            <a:extLst>
              <a:ext uri="{FF2B5EF4-FFF2-40B4-BE49-F238E27FC236}">
                <a16:creationId xmlns:a16="http://schemas.microsoft.com/office/drawing/2014/main" id="{69321BEC-D164-6CB8-A973-79ECCE9F5108}"/>
              </a:ext>
            </a:extLst>
          </p:cNvPr>
          <p:cNvSpPr/>
          <p:nvPr/>
        </p:nvSpPr>
        <p:spPr>
          <a:xfrm>
            <a:off x="4837599" y="3294222"/>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9433D41A-AEA0-8590-88A8-28CBB88EE0EA}"/>
              </a:ext>
            </a:extLst>
          </p:cNvPr>
          <p:cNvSpPr txBox="1"/>
          <p:nvPr/>
        </p:nvSpPr>
        <p:spPr>
          <a:xfrm>
            <a:off x="4549096" y="2760151"/>
            <a:ext cx="2646878" cy="461665"/>
          </a:xfrm>
          <a:prstGeom prst="rect">
            <a:avLst/>
          </a:prstGeom>
          <a:noFill/>
        </p:spPr>
        <p:txBody>
          <a:bodyPr wrap="none" rtlCol="0">
            <a:spAutoFit/>
          </a:bodyPr>
          <a:lstStyle/>
          <a:p>
            <a:r>
              <a:rPr lang="ja-JP" altLang="en-US" sz="2400" b="1" dirty="0"/>
              <a:t>マイナー埋め込み</a:t>
            </a:r>
            <a:endParaRPr lang="zh-CN" altLang="en-US" sz="2400" b="1" dirty="0"/>
          </a:p>
        </p:txBody>
      </p:sp>
      <p:grpSp>
        <p:nvGrpSpPr>
          <p:cNvPr id="19" name="组合 18">
            <a:extLst>
              <a:ext uri="{FF2B5EF4-FFF2-40B4-BE49-F238E27FC236}">
                <a16:creationId xmlns:a16="http://schemas.microsoft.com/office/drawing/2014/main" id="{34441EB2-4D79-68CF-57D2-C25446FB1895}"/>
              </a:ext>
            </a:extLst>
          </p:cNvPr>
          <p:cNvGrpSpPr/>
          <p:nvPr/>
        </p:nvGrpSpPr>
        <p:grpSpPr>
          <a:xfrm>
            <a:off x="15158" y="1343948"/>
            <a:ext cx="4161981" cy="4191310"/>
            <a:chOff x="827277" y="1655012"/>
            <a:chExt cx="2927732" cy="2942237"/>
          </a:xfrm>
        </p:grpSpPr>
        <p:grpSp>
          <p:nvGrpSpPr>
            <p:cNvPr id="66" name="组合 65">
              <a:extLst>
                <a:ext uri="{FF2B5EF4-FFF2-40B4-BE49-F238E27FC236}">
                  <a16:creationId xmlns:a16="http://schemas.microsoft.com/office/drawing/2014/main" id="{C94E75F3-4155-5C94-FFF4-DE419AAB462B}"/>
                </a:ext>
              </a:extLst>
            </p:cNvPr>
            <p:cNvGrpSpPr/>
            <p:nvPr/>
          </p:nvGrpSpPr>
          <p:grpSpPr>
            <a:xfrm>
              <a:off x="827277" y="1655012"/>
              <a:ext cx="2927732" cy="2409983"/>
              <a:chOff x="1139687" y="2887903"/>
              <a:chExt cx="2666820" cy="2195212"/>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mc:Choice xmlns:a14="http://schemas.microsoft.com/office/drawing/2010/main"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5"/>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264179" cy="373920"/>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264179" cy="373920"/>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264179" cy="373920"/>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395653" cy="373920"/>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264179" cy="373920"/>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58480" y="3789000"/>
                <a:ext cx="394831" cy="374699"/>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849710" y="4208871"/>
                <a:ext cx="394831" cy="374699"/>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99046" y="4086265"/>
                <a:ext cx="263630" cy="374699"/>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574455" y="4273167"/>
              <a:ext cx="1684145" cy="324082"/>
            </a:xfrm>
            <a:prstGeom prst="rect">
              <a:avLst/>
            </a:prstGeom>
            <a:noFill/>
          </p:spPr>
          <p:txBody>
            <a:bodyPr wrap="square">
              <a:spAutoFit/>
            </a:bodyPr>
            <a:lstStyle/>
            <a:p>
              <a:r>
                <a:rPr lang="en-US" altLang="ja-JP" sz="2400" b="1" dirty="0"/>
                <a:t>Gest</a:t>
              </a:r>
              <a:r>
                <a:rPr lang="ja-JP" altLang="en-US" sz="2400" b="1" dirty="0"/>
                <a:t>グラフ</a:t>
              </a:r>
              <a:endParaRPr lang="zh-CN" altLang="en-US" sz="2400" dirty="0"/>
            </a:p>
          </p:txBody>
        </p:sp>
      </p:grpSp>
      <p:grpSp>
        <p:nvGrpSpPr>
          <p:cNvPr id="23" name="组合 22">
            <a:extLst>
              <a:ext uri="{FF2B5EF4-FFF2-40B4-BE49-F238E27FC236}">
                <a16:creationId xmlns:a16="http://schemas.microsoft.com/office/drawing/2014/main" id="{5A7ED555-C3FE-4502-4299-25034DBCCA47}"/>
              </a:ext>
            </a:extLst>
          </p:cNvPr>
          <p:cNvGrpSpPr/>
          <p:nvPr/>
        </p:nvGrpSpPr>
        <p:grpSpPr>
          <a:xfrm>
            <a:off x="7418062" y="967009"/>
            <a:ext cx="4638721" cy="5471600"/>
            <a:chOff x="7385755" y="900720"/>
            <a:chExt cx="3720158" cy="4388110"/>
          </a:xfrm>
        </p:grpSpPr>
        <p:grpSp>
          <p:nvGrpSpPr>
            <p:cNvPr id="155" name="组合 154">
              <a:extLst>
                <a:ext uri="{FF2B5EF4-FFF2-40B4-BE49-F238E27FC236}">
                  <a16:creationId xmlns:a16="http://schemas.microsoft.com/office/drawing/2014/main" id="{7F1789D1-AC0A-82D8-81BC-84705887C58D}"/>
                </a:ext>
              </a:extLst>
            </p:cNvPr>
            <p:cNvGrpSpPr/>
            <p:nvPr/>
          </p:nvGrpSpPr>
          <p:grpSpPr>
            <a:xfrm>
              <a:off x="7385755" y="900720"/>
              <a:ext cx="3720158" cy="3551491"/>
              <a:chOff x="7693335" y="1951036"/>
              <a:chExt cx="3444757" cy="3288576"/>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mc:Choice xmlns:a14="http://schemas.microsoft.com/office/drawing/2010/main"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3</m:t>
                                </m:r>
                              </m:sub>
                            </m:sSub>
                          </m:oMath>
                        </m:oMathPara>
                      </a14:m>
                      <a:endParaRPr lang="zh-CN" altLang="en-US" sz="3200" dirty="0"/>
                    </a:p>
                  </p:txBody>
                </p:sp>
              </mc:Choice>
              <mc:Fallback>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4</m:t>
                                </m:r>
                              </m:sub>
                            </m:sSub>
                          </m:oMath>
                        </m:oMathPara>
                      </a14:m>
                      <a:endParaRPr lang="zh-CN" altLang="en-US" sz="3200" dirty="0"/>
                    </a:p>
                  </p:txBody>
                </p:sp>
              </mc:Choice>
              <mc:Fallback>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7"/>
                      <a:stretch>
                        <a:fillRect/>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mc:AlternateContent xmlns:mc="http://schemas.openxmlformats.org/markup-compatibility/2006">
              <mc:Choice xmlns:a14="http://schemas.microsoft.com/office/drawing/2010/main"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1</m:t>
                                </m:r>
                              </m:sub>
                            </m:sSub>
                          </m:oMath>
                        </m:oMathPara>
                      </a14:m>
                      <a:endParaRPr lang="zh-CN" altLang="en-US" sz="3200" dirty="0"/>
                    </a:p>
                  </p:txBody>
                </p:sp>
              </mc:Choice>
              <mc:Fallback>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𝑥</m:t>
                                </m:r>
                              </m:e>
                              <m:sub>
                                <m:r>
                                  <a:rPr lang="en-US" altLang="zh-CN" sz="3200" b="0" i="1" smtClean="0">
                                    <a:solidFill>
                                      <a:schemeClr val="bg1"/>
                                    </a:solidFill>
                                    <a:latin typeface="Cambria Math" panose="02040503050406030204" pitchFamily="18" charset="0"/>
                                  </a:rPr>
                                  <m:t>2</m:t>
                                </m:r>
                              </m:sub>
                            </m:sSub>
                          </m:oMath>
                        </m:oMathPara>
                      </a14:m>
                      <a:endParaRPr lang="zh-CN" altLang="en-US" sz="3200" dirty="0"/>
                    </a:p>
                  </p:txBody>
                </p:sp>
              </mc:Choice>
              <mc:Fallback>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0"/>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81770" cy="541484"/>
              </a:xfrm>
              <a:prstGeom prst="rect">
                <a:avLst/>
              </a:prstGeom>
              <a:noFill/>
            </p:spPr>
            <p:txBody>
              <a:bodyPr wrap="none" rtlCol="0">
                <a:spAutoFit/>
              </a:bodyPr>
              <a:lstStyle/>
              <a:p>
                <a:r>
                  <a:rPr lang="en-US" altLang="zh-CN" sz="3200" b="1" dirty="0">
                    <a:solidFill>
                      <a:srgbClr val="FF0000"/>
                    </a:solidFill>
                  </a:rPr>
                  <a:t>2</a:t>
                </a:r>
                <a:endParaRPr lang="zh-CN" altLang="en-US" sz="32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81770" cy="541484"/>
              </a:xfrm>
              <a:prstGeom prst="rect">
                <a:avLst/>
              </a:prstGeom>
              <a:noFill/>
            </p:spPr>
            <p:txBody>
              <a:bodyPr wrap="none" rtlCol="0">
                <a:spAutoFit/>
              </a:bodyPr>
              <a:lstStyle/>
              <a:p>
                <a:r>
                  <a:rPr lang="en-US" altLang="zh-CN" sz="3200" b="1" dirty="0">
                    <a:solidFill>
                      <a:srgbClr val="FF0000"/>
                    </a:solidFill>
                  </a:rPr>
                  <a:t>1</a:t>
                </a:r>
                <a:endParaRPr lang="zh-CN" altLang="en-US" sz="32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51036"/>
                <a:ext cx="381770" cy="541484"/>
              </a:xfrm>
              <a:prstGeom prst="rect">
                <a:avLst/>
              </a:prstGeom>
              <a:noFill/>
            </p:spPr>
            <p:txBody>
              <a:bodyPr wrap="none" rtlCol="0">
                <a:spAutoFit/>
              </a:bodyPr>
              <a:lstStyle/>
              <a:p>
                <a:r>
                  <a:rPr lang="en-US" altLang="zh-CN" sz="3200" b="1" dirty="0">
                    <a:solidFill>
                      <a:srgbClr val="FF0000"/>
                    </a:solidFill>
                  </a:rPr>
                  <a:t>0</a:t>
                </a:r>
                <a:endParaRPr lang="zh-CN" altLang="en-US" sz="32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71766" cy="541484"/>
              </a:xfrm>
              <a:prstGeom prst="rect">
                <a:avLst/>
              </a:prstGeom>
              <a:noFill/>
            </p:spPr>
            <p:txBody>
              <a:bodyPr wrap="none" rtlCol="0">
                <a:spAutoFit/>
              </a:bodyPr>
              <a:lstStyle/>
              <a:p>
                <a:r>
                  <a:rPr lang="en-US" altLang="zh-CN" sz="3200" b="1" dirty="0">
                    <a:solidFill>
                      <a:srgbClr val="FF0000"/>
                    </a:solidFill>
                  </a:rPr>
                  <a:t>-3</a:t>
                </a:r>
                <a:endParaRPr lang="zh-CN" altLang="en-US" sz="32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31175" y="4146619"/>
                <a:ext cx="381770" cy="541484"/>
              </a:xfrm>
              <a:prstGeom prst="rect">
                <a:avLst/>
              </a:prstGeom>
              <a:noFill/>
            </p:spPr>
            <p:txBody>
              <a:bodyPr wrap="none" rtlCol="0">
                <a:spAutoFit/>
              </a:bodyPr>
              <a:lstStyle/>
              <a:p>
                <a:r>
                  <a:rPr lang="en-US" altLang="zh-CN" sz="3200" b="1" dirty="0">
                    <a:solidFill>
                      <a:srgbClr val="0070C0"/>
                    </a:solidFill>
                  </a:rPr>
                  <a:t>5</a:t>
                </a:r>
                <a:endParaRPr lang="zh-CN" altLang="en-US" sz="32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19911" y="2725379"/>
                <a:ext cx="571765" cy="541484"/>
              </a:xfrm>
              <a:prstGeom prst="rect">
                <a:avLst/>
              </a:prstGeom>
              <a:noFill/>
            </p:spPr>
            <p:txBody>
              <a:bodyPr wrap="none" rtlCol="0">
                <a:spAutoFit/>
              </a:bodyPr>
              <a:lstStyle/>
              <a:p>
                <a:r>
                  <a:rPr lang="en-US" altLang="zh-CN" sz="3200" b="1" dirty="0">
                    <a:solidFill>
                      <a:srgbClr val="0070C0"/>
                    </a:solidFill>
                  </a:rPr>
                  <a:t>-2</a:t>
                </a:r>
                <a:endParaRPr lang="zh-CN" altLang="en-US" sz="32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16788" y="2786072"/>
                <a:ext cx="381770" cy="541484"/>
              </a:xfrm>
              <a:prstGeom prst="rect">
                <a:avLst/>
              </a:prstGeom>
              <a:noFill/>
            </p:spPr>
            <p:txBody>
              <a:bodyPr wrap="none" rtlCol="0">
                <a:spAutoFit/>
              </a:bodyPr>
              <a:lstStyle/>
              <a:p>
                <a:r>
                  <a:rPr lang="en-US" altLang="zh-CN" sz="3200" b="1" dirty="0">
                    <a:solidFill>
                      <a:srgbClr val="0070C0"/>
                    </a:solidFill>
                  </a:rPr>
                  <a:t>1</a:t>
                </a:r>
                <a:endParaRPr lang="zh-CN" altLang="en-US" sz="32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48429" y="3138310"/>
                <a:ext cx="571766" cy="541484"/>
              </a:xfrm>
              <a:prstGeom prst="rect">
                <a:avLst/>
              </a:prstGeom>
              <a:noFill/>
            </p:spPr>
            <p:txBody>
              <a:bodyPr wrap="none" rtlCol="0">
                <a:spAutoFit/>
              </a:bodyPr>
              <a:lstStyle/>
              <a:p>
                <a:r>
                  <a:rPr lang="en-US" altLang="zh-CN" sz="3200" b="1" dirty="0">
                    <a:solidFill>
                      <a:srgbClr val="0070C0"/>
                    </a:solidFill>
                  </a:rPr>
                  <a:t>-4</a:t>
                </a:r>
                <a:endParaRPr lang="zh-CN" altLang="en-US" sz="3200" b="1" dirty="0">
                  <a:solidFill>
                    <a:srgbClr val="0070C0"/>
                  </a:solidFill>
                </a:endParaRPr>
              </a:p>
            </p:txBody>
          </p:sp>
        </p:grpSp>
        <p:sp>
          <p:nvSpPr>
            <p:cNvPr id="154" name="文本框 153">
              <a:extLst>
                <a:ext uri="{FF2B5EF4-FFF2-40B4-BE49-F238E27FC236}">
                  <a16:creationId xmlns:a16="http://schemas.microsoft.com/office/drawing/2014/main" id="{C159D219-9EC9-ADB5-566C-82814F065F32}"/>
                </a:ext>
              </a:extLst>
            </p:cNvPr>
            <p:cNvSpPr txBox="1"/>
            <p:nvPr/>
          </p:nvSpPr>
          <p:spPr>
            <a:xfrm>
              <a:off x="8537190" y="4457833"/>
              <a:ext cx="1439399" cy="830997"/>
            </a:xfrm>
            <a:prstGeom prst="rect">
              <a:avLst/>
            </a:prstGeom>
            <a:noFill/>
          </p:spPr>
          <p:txBody>
            <a:bodyPr wrap="square">
              <a:spAutoFit/>
            </a:bodyPr>
            <a:lstStyle/>
            <a:p>
              <a:r>
                <a:rPr lang="en-US" altLang="ja-JP" sz="2400" b="1" dirty="0"/>
                <a:t>Host</a:t>
              </a:r>
              <a:r>
                <a:rPr lang="ja-JP" altLang="en-US" sz="2400" b="1" dirty="0"/>
                <a:t>グラフ</a:t>
              </a:r>
              <a:endParaRPr lang="zh-CN" altLang="en-US" sz="2400" dirty="0"/>
            </a:p>
          </p:txBody>
        </p:sp>
      </p:grpSp>
    </p:spTree>
    <p:extLst>
      <p:ext uri="{BB962C8B-B14F-4D97-AF65-F5344CB8AC3E}">
        <p14:creationId xmlns:p14="http://schemas.microsoft.com/office/powerpoint/2010/main" val="1683617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A06C-0E2D-280E-F6D8-C4B786A9E63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EB69AE9-892F-8390-3705-E221F35AA901}"/>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366C9462-AF82-1EC2-2F8B-78301AE68020}"/>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F074FA5F-E303-6008-D0DC-73D90903E6F7}"/>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337F2EB9-7496-A6A4-9B2D-7E3F6B5EC62E}"/>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AC850E1C-F5AC-6FA0-F2B4-C7FF2CC61F75}"/>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0D8E022-73CF-74BB-48BB-160A08EFB382}"/>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67B81074-62DC-3568-62C7-3C25492D83DD}"/>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5B691E0-3E61-976B-D2B4-E16635D15D64}"/>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558BB03-DF88-4227-86B6-394B29F5A3F8}"/>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D358DF05-E878-295F-3989-6D9B0D6353A8}"/>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381C85C-A70F-1D65-2A9B-80F774710D7D}"/>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CEBE776-3CCE-2912-2A16-9C2D0B005D1F}"/>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BADD8EA-5907-3331-30FB-6B9F0DAF014D}"/>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A5D4C79A-C005-380F-EAA2-2FC59D89C98F}"/>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9C92E6FD-9AAC-797C-6575-6E5F8B4ACCE8}"/>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765B8D8D-337B-4703-9711-FDDB0AB2EE06}"/>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2DC032E9-80F6-7D68-9051-DDA0FAB4EDD7}"/>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8905C986-E0B0-7D4A-58D7-077908966DD6}"/>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5BED7978-317E-4652-66C5-ADE703B2A216}"/>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77396181-F06D-92BF-90FD-DC2CC69C0DDB}"/>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85C9396E-9BBA-058C-01E5-372CFC896E0D}"/>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B5C26D6E-1567-150C-A82E-7C2881DD863D}"/>
              </a:ext>
            </a:extLst>
          </p:cNvPr>
          <p:cNvSpPr txBox="1"/>
          <p:nvPr/>
        </p:nvSpPr>
        <p:spPr>
          <a:xfrm>
            <a:off x="416187" y="6284527"/>
            <a:ext cx="9193542" cy="400110"/>
          </a:xfrm>
          <a:prstGeom prst="rect">
            <a:avLst/>
          </a:prstGeom>
          <a:noFill/>
        </p:spPr>
        <p:txBody>
          <a:bodyPr wrap="none" rtlCol="0">
            <a:spAutoFit/>
          </a:bodyPr>
          <a:lstStyle/>
          <a:p>
            <a:pPr marL="285750" indent="-285750">
              <a:buFont typeface="Arial" panose="020B0604020202020204" pitchFamily="34" charset="0"/>
              <a:buChar char="•"/>
            </a:pPr>
            <a:r>
              <a:rPr lang="ja-JP" altLang="en-US" sz="2000" b="1" dirty="0"/>
              <a:t>複数</a:t>
            </a:r>
            <a:r>
              <a:rPr lang="ja-JP" altLang="en-US" sz="2000" dirty="0"/>
              <a:t>のバイナリ変数が</a:t>
            </a:r>
            <a:r>
              <a:rPr lang="ja-JP" altLang="en-US" sz="2000" b="1" dirty="0"/>
              <a:t>一つ</a:t>
            </a:r>
            <a:r>
              <a:rPr lang="ja-JP" altLang="en-US" sz="2000" dirty="0"/>
              <a:t>の量子ビットにマッピングされたことができない</a:t>
            </a:r>
            <a:endParaRPr lang="zh-CN" altLang="en-US" sz="2000" dirty="0"/>
          </a:p>
        </p:txBody>
      </p:sp>
      <p:grpSp>
        <p:nvGrpSpPr>
          <p:cNvPr id="155" name="组合 154">
            <a:extLst>
              <a:ext uri="{FF2B5EF4-FFF2-40B4-BE49-F238E27FC236}">
                <a16:creationId xmlns:a16="http://schemas.microsoft.com/office/drawing/2014/main" id="{376A336E-DAC0-99A0-034D-DB380B9B8E64}"/>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E7A6C782-8EC2-2F6F-7FC8-E2F7EC4C646C}"/>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91C05D57-5A87-8010-81F2-4509DCD73582}"/>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740BBDB2-F282-2E54-5829-AD7043D76216}"/>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6E647418-E07A-C4D0-35C7-726413C7EB3C}"/>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21619FA6-9DD3-9CCE-0668-7D6067468A5F}"/>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B8DD51F4-563D-855D-4BB4-D807687E11AB}"/>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DEEBBFA-4F6C-A96E-5D1C-2E881520EAB6}"/>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43D52183-971C-68AE-4C89-2E4925CC769E}"/>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A15EA07A-1A0F-E650-822A-3E40ED6D67C2}"/>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303CFAA6-372A-D31C-9DD3-E181C8FE45FC}"/>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87AD92A-D1E8-455F-78CF-BBAF3B1B5FC9}"/>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8F516FD4-0474-4A1C-E7B9-685218FA7EA6}"/>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75814019-4759-B797-88D5-4C3B77D90A31}"/>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9D8E9831-04D9-0F96-E470-412AC1818A41}"/>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EC87AD90-D5F1-0145-C601-1002D104AB5A}"/>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B30F4262-6204-1A5A-5D05-588F240179D8}"/>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4C94C3ED-9748-4D57-E13E-9DA3F2BD15E7}"/>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9FC24F57-EAF8-E966-15B5-22FBE4A68713}"/>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55C7C0A6-369D-7633-DC6D-89ED4079E5F1}"/>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7A434951-2235-140F-6EF8-D8FDCED48490}"/>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71ED6935-BC9D-74D4-FA57-09A85789CD92}"/>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78C651DE-E206-8526-ED2E-830BAA1AD30E}"/>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B1014559-DD11-0F99-08A4-67C2870221CA}"/>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CF730F91-C71D-973E-AA61-77AFEFC380D3}"/>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517E4A1-6B58-FE40-4BCA-9EC460F7B346}"/>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F786E189-09B6-A1C6-5BCC-4695629872E2}"/>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CB884006-A71B-0A1B-BF14-2EBCC40B0394}"/>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5CAB1209-89E6-B8F4-8BB5-619CB1B25081}"/>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D27182FA-E677-F436-7A03-10BED9A3DD7B}"/>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7E55814E-D14D-1758-B9DB-0CE40A7AA65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F40D5F0E-D09E-9BD2-1138-A9E58E3CBF26}"/>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A68482A9-4802-FCC1-60F6-AAF0F582F4FC}"/>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E47A94E4-2550-7DF4-A398-AD511EE331C7}"/>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C0509136-D47F-0F51-8975-0007DBE0AC64}"/>
              </a:ext>
            </a:extLst>
          </p:cNvPr>
          <p:cNvSpPr txBox="1"/>
          <p:nvPr/>
        </p:nvSpPr>
        <p:spPr>
          <a:xfrm>
            <a:off x="1749775" y="5620380"/>
            <a:ext cx="1429769" cy="369332"/>
          </a:xfrm>
          <a:prstGeom prst="rect">
            <a:avLst/>
          </a:prstGeom>
          <a:noFill/>
        </p:spPr>
        <p:txBody>
          <a:bodyPr wrap="square">
            <a:spAutoFit/>
          </a:bodyPr>
          <a:lstStyle/>
          <a:p>
            <a:r>
              <a:rPr lang="en-US" altLang="ja-JP" sz="1800" b="1" dirty="0"/>
              <a:t>Gest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2D322BC8-B334-911D-6527-74BF408C682D}"/>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A8ECF82B-9F29-B1FB-A219-2B5564D4380D}"/>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B49D5214-A4D6-E262-7C17-A8F9473BFAE3}"/>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4D2D3E0-4810-4FAD-9839-38BD53652305}"/>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326375F1-9E65-08D7-51A9-E399956020D7}"/>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417265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31302B8E-CF79-C1D2-AAAD-1E2FE5C52C61}"/>
              </a:ext>
            </a:extLst>
          </p:cNvPr>
          <p:cNvGrpSpPr/>
          <p:nvPr/>
        </p:nvGrpSpPr>
        <p:grpSpPr>
          <a:xfrm>
            <a:off x="425941" y="1166091"/>
            <a:ext cx="5250896" cy="4555819"/>
            <a:chOff x="425941" y="1166091"/>
            <a:chExt cx="5250896" cy="4555819"/>
          </a:xfrm>
        </p:grpSpPr>
        <p:sp>
          <p:nvSpPr>
            <p:cNvPr id="41" name="矩形: 圆角 40">
              <a:extLst>
                <a:ext uri="{FF2B5EF4-FFF2-40B4-BE49-F238E27FC236}">
                  <a16:creationId xmlns:a16="http://schemas.microsoft.com/office/drawing/2014/main" id="{AC1E5E7E-A656-042E-7322-A6BFF6B31DFF}"/>
                </a:ext>
              </a:extLst>
            </p:cNvPr>
            <p:cNvSpPr/>
            <p:nvPr/>
          </p:nvSpPr>
          <p:spPr>
            <a:xfrm>
              <a:off x="3561719" y="1166091"/>
              <a:ext cx="2115118" cy="1876117"/>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EF4392D-CDA9-B91D-1949-45DBBD57DF27}"/>
                </a:ext>
              </a:extLst>
            </p:cNvPr>
            <p:cNvSpPr/>
            <p:nvPr/>
          </p:nvSpPr>
          <p:spPr>
            <a:xfrm>
              <a:off x="3561719" y="3845793"/>
              <a:ext cx="2115118" cy="187611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9D41312-A2D4-D511-30F0-60C18059730A}"/>
                </a:ext>
              </a:extLst>
            </p:cNvPr>
            <p:cNvSpPr/>
            <p:nvPr/>
          </p:nvSpPr>
          <p:spPr>
            <a:xfrm>
              <a:off x="425941" y="1166091"/>
              <a:ext cx="2115118" cy="452581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21BD37-74BE-0E24-CFBC-184718CC5221}"/>
                </a:ext>
              </a:extLst>
            </p:cNvPr>
            <p:cNvSpPr/>
            <p:nvPr/>
          </p:nvSpPr>
          <p:spPr>
            <a:xfrm>
              <a:off x="1483500"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0</a:t>
              </a:r>
              <a:endParaRPr lang="zh-CN" altLang="en-US" sz="3600" b="1" dirty="0"/>
            </a:p>
          </p:txBody>
        </p:sp>
        <p:sp>
          <p:nvSpPr>
            <p:cNvPr id="24" name="椭圆 23">
              <a:extLst>
                <a:ext uri="{FF2B5EF4-FFF2-40B4-BE49-F238E27FC236}">
                  <a16:creationId xmlns:a16="http://schemas.microsoft.com/office/drawing/2014/main" id="{B2F5DA14-9380-AF87-8A26-C7550A690BE1}"/>
                </a:ext>
              </a:extLst>
            </p:cNvPr>
            <p:cNvSpPr/>
            <p:nvPr/>
          </p:nvSpPr>
          <p:spPr>
            <a:xfrm>
              <a:off x="4217497" y="1575975"/>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4</a:t>
              </a:r>
              <a:endParaRPr lang="zh-CN" altLang="en-US" sz="3600" b="1" dirty="0"/>
            </a:p>
          </p:txBody>
        </p:sp>
        <p:sp>
          <p:nvSpPr>
            <p:cNvPr id="25" name="椭圆 24">
              <a:extLst>
                <a:ext uri="{FF2B5EF4-FFF2-40B4-BE49-F238E27FC236}">
                  <a16:creationId xmlns:a16="http://schemas.microsoft.com/office/drawing/2014/main" id="{AD5CEDCC-7370-4851-DDE3-46DA8D041C62}"/>
                </a:ext>
              </a:extLst>
            </p:cNvPr>
            <p:cNvSpPr/>
            <p:nvPr/>
          </p:nvSpPr>
          <p:spPr>
            <a:xfrm>
              <a:off x="1483500"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5</a:t>
              </a:r>
              <a:endParaRPr lang="zh-CN" altLang="en-US" sz="3600" b="1" dirty="0"/>
            </a:p>
          </p:txBody>
        </p:sp>
        <p:sp>
          <p:nvSpPr>
            <p:cNvPr id="26" name="椭圆 25">
              <a:extLst>
                <a:ext uri="{FF2B5EF4-FFF2-40B4-BE49-F238E27FC236}">
                  <a16:creationId xmlns:a16="http://schemas.microsoft.com/office/drawing/2014/main" id="{1947D7DC-5C19-0659-C1E8-2646E037198A}"/>
                </a:ext>
              </a:extLst>
            </p:cNvPr>
            <p:cNvSpPr/>
            <p:nvPr/>
          </p:nvSpPr>
          <p:spPr>
            <a:xfrm>
              <a:off x="4217497" y="4322619"/>
              <a:ext cx="803563" cy="803563"/>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3600" b="1" dirty="0"/>
                <a:t>1</a:t>
              </a:r>
              <a:endParaRPr lang="zh-CN" altLang="en-US" sz="3600" b="1" dirty="0"/>
            </a:p>
          </p:txBody>
        </p:sp>
        <p:cxnSp>
          <p:nvCxnSpPr>
            <p:cNvPr id="27" name="直接连接符 26">
              <a:extLst>
                <a:ext uri="{FF2B5EF4-FFF2-40B4-BE49-F238E27FC236}">
                  <a16:creationId xmlns:a16="http://schemas.microsoft.com/office/drawing/2014/main" id="{40A2A6E3-E00A-650E-372C-BCF980982CA2}"/>
                </a:ext>
              </a:extLst>
            </p:cNvPr>
            <p:cNvCxnSpPr>
              <a:cxnSpLocks/>
              <a:stCxn id="23" idx="6"/>
              <a:endCxn id="24" idx="2"/>
            </p:cNvCxnSpPr>
            <p:nvPr/>
          </p:nvCxnSpPr>
          <p:spPr>
            <a:xfrm>
              <a:off x="2287063" y="1977757"/>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779CA2AB-1964-D7A3-AEA4-7E0425ED7200}"/>
                </a:ext>
              </a:extLst>
            </p:cNvPr>
            <p:cNvCxnSpPr>
              <a:cxnSpLocks/>
              <a:stCxn id="24" idx="4"/>
              <a:endCxn id="26" idx="0"/>
            </p:cNvCxnSpPr>
            <p:nvPr/>
          </p:nvCxnSpPr>
          <p:spPr>
            <a:xfrm>
              <a:off x="4619279"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AD0FA854-4409-0B37-76BE-C5B15141A6FA}"/>
                </a:ext>
              </a:extLst>
            </p:cNvPr>
            <p:cNvCxnSpPr>
              <a:cxnSpLocks/>
              <a:stCxn id="23" idx="4"/>
              <a:endCxn id="25" idx="0"/>
            </p:cNvCxnSpPr>
            <p:nvPr/>
          </p:nvCxnSpPr>
          <p:spPr>
            <a:xfrm>
              <a:off x="1885282" y="2379538"/>
              <a:ext cx="0" cy="1943081"/>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F8672A28-00F3-DF50-6937-3418E8752A92}"/>
                </a:ext>
              </a:extLst>
            </p:cNvPr>
            <p:cNvCxnSpPr>
              <a:cxnSpLocks/>
              <a:stCxn id="26" idx="2"/>
              <a:endCxn id="25" idx="6"/>
            </p:cNvCxnSpPr>
            <p:nvPr/>
          </p:nvCxnSpPr>
          <p:spPr>
            <a:xfrm flipH="1">
              <a:off x="2287063" y="4724401"/>
              <a:ext cx="193043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9905C83F-1640-3063-50A1-E228170F637D}"/>
                </a:ext>
              </a:extLst>
            </p:cNvPr>
            <p:cNvSpPr txBox="1"/>
            <p:nvPr/>
          </p:nvSpPr>
          <p:spPr>
            <a:xfrm>
              <a:off x="510009" y="3166412"/>
              <a:ext cx="463588" cy="646331"/>
            </a:xfrm>
            <a:prstGeom prst="rect">
              <a:avLst/>
            </a:prstGeom>
            <a:noFill/>
          </p:spPr>
          <p:txBody>
            <a:bodyPr wrap="none" rtlCol="0">
              <a:spAutoFit/>
            </a:bodyPr>
            <a:lstStyle/>
            <a:p>
              <a:r>
                <a:rPr lang="en-US" altLang="zh-CN" sz="3600" b="1" dirty="0"/>
                <a:t>b</a:t>
              </a:r>
              <a:endParaRPr lang="zh-CN" altLang="en-US" sz="3600" b="1" dirty="0"/>
            </a:p>
          </p:txBody>
        </p:sp>
        <p:sp>
          <p:nvSpPr>
            <p:cNvPr id="44" name="文本框 43">
              <a:extLst>
                <a:ext uri="{FF2B5EF4-FFF2-40B4-BE49-F238E27FC236}">
                  <a16:creationId xmlns:a16="http://schemas.microsoft.com/office/drawing/2014/main" id="{F0674206-7F3B-A813-8CEA-7A8B306047A6}"/>
                </a:ext>
              </a:extLst>
            </p:cNvPr>
            <p:cNvSpPr txBox="1"/>
            <p:nvPr/>
          </p:nvSpPr>
          <p:spPr>
            <a:xfrm>
              <a:off x="5083987" y="1166091"/>
              <a:ext cx="425116" cy="646331"/>
            </a:xfrm>
            <a:prstGeom prst="rect">
              <a:avLst/>
            </a:prstGeom>
            <a:noFill/>
          </p:spPr>
          <p:txBody>
            <a:bodyPr wrap="none" rtlCol="0">
              <a:spAutoFit/>
            </a:bodyPr>
            <a:lstStyle/>
            <a:p>
              <a:r>
                <a:rPr lang="en-US" altLang="zh-CN" sz="3600" b="1" dirty="0"/>
                <a:t>a</a:t>
              </a:r>
              <a:endParaRPr lang="zh-CN" altLang="en-US" sz="3600" b="1" dirty="0"/>
            </a:p>
          </p:txBody>
        </p:sp>
        <p:sp>
          <p:nvSpPr>
            <p:cNvPr id="45" name="文本框 44">
              <a:extLst>
                <a:ext uri="{FF2B5EF4-FFF2-40B4-BE49-F238E27FC236}">
                  <a16:creationId xmlns:a16="http://schemas.microsoft.com/office/drawing/2014/main" id="{243DC124-13CA-D304-F7FC-2437DD9C37EF}"/>
                </a:ext>
              </a:extLst>
            </p:cNvPr>
            <p:cNvSpPr txBox="1"/>
            <p:nvPr/>
          </p:nvSpPr>
          <p:spPr>
            <a:xfrm>
              <a:off x="5083987" y="4948382"/>
              <a:ext cx="401072" cy="646331"/>
            </a:xfrm>
            <a:prstGeom prst="rect">
              <a:avLst/>
            </a:prstGeom>
            <a:noFill/>
          </p:spPr>
          <p:txBody>
            <a:bodyPr wrap="none" rtlCol="0">
              <a:spAutoFit/>
            </a:bodyPr>
            <a:lstStyle/>
            <a:p>
              <a:r>
                <a:rPr lang="en-US" altLang="zh-CN" sz="3600" b="1" dirty="0"/>
                <a:t>c</a:t>
              </a:r>
              <a:endParaRPr lang="zh-CN" altLang="en-US" sz="3600" b="1" dirty="0"/>
            </a:p>
          </p:txBody>
        </p:sp>
      </p:grpSp>
      <p:grpSp>
        <p:nvGrpSpPr>
          <p:cNvPr id="46" name="组合 45">
            <a:extLst>
              <a:ext uri="{FF2B5EF4-FFF2-40B4-BE49-F238E27FC236}">
                <a16:creationId xmlns:a16="http://schemas.microsoft.com/office/drawing/2014/main" id="{0D4DAB20-A715-2B38-3569-45808D5E5D47}"/>
              </a:ext>
            </a:extLst>
          </p:cNvPr>
          <p:cNvGrpSpPr/>
          <p:nvPr/>
        </p:nvGrpSpPr>
        <p:grpSpPr>
          <a:xfrm>
            <a:off x="7007327" y="1120496"/>
            <a:ext cx="4603866" cy="4461164"/>
            <a:chOff x="6232239" y="844363"/>
            <a:chExt cx="4667666" cy="4522986"/>
          </a:xfrm>
        </p:grpSpPr>
        <p:sp>
          <p:nvSpPr>
            <p:cNvPr id="47" name="椭圆 46">
              <a:extLst>
                <a:ext uri="{FF2B5EF4-FFF2-40B4-BE49-F238E27FC236}">
                  <a16:creationId xmlns:a16="http://schemas.microsoft.com/office/drawing/2014/main" id="{4A2E8E7D-2688-3187-3689-B79AEDBF6365}"/>
                </a:ext>
              </a:extLst>
            </p:cNvPr>
            <p:cNvSpPr/>
            <p:nvPr/>
          </p:nvSpPr>
          <p:spPr>
            <a:xfrm>
              <a:off x="6232239" y="2882300"/>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0</a:t>
              </a:r>
              <a:endParaRPr lang="zh-CN" altLang="en-US" sz="3200" b="1" dirty="0"/>
            </a:p>
          </p:txBody>
        </p:sp>
        <p:sp>
          <p:nvSpPr>
            <p:cNvPr id="48" name="椭圆 47">
              <a:extLst>
                <a:ext uri="{FF2B5EF4-FFF2-40B4-BE49-F238E27FC236}">
                  <a16:creationId xmlns:a16="http://schemas.microsoft.com/office/drawing/2014/main" id="{89A1D9B3-E4C0-8D6C-CFEF-EDBC7F1A092D}"/>
                </a:ext>
              </a:extLst>
            </p:cNvPr>
            <p:cNvSpPr/>
            <p:nvPr/>
          </p:nvSpPr>
          <p:spPr>
            <a:xfrm>
              <a:off x="7374369" y="2879597"/>
              <a:ext cx="627454" cy="627454"/>
            </a:xfrm>
            <a:prstGeom prst="ellipse">
              <a:avLst/>
            </a:prstGeom>
            <a:solidFill>
              <a:srgbClr val="E59E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49" name="椭圆 48">
              <a:extLst>
                <a:ext uri="{FF2B5EF4-FFF2-40B4-BE49-F238E27FC236}">
                  <a16:creationId xmlns:a16="http://schemas.microsoft.com/office/drawing/2014/main" id="{6A783751-223E-D199-C178-FFD0D9F5EC70}"/>
                </a:ext>
              </a:extLst>
            </p:cNvPr>
            <p:cNvSpPr/>
            <p:nvPr/>
          </p:nvSpPr>
          <p:spPr>
            <a:xfrm>
              <a:off x="9143953" y="2879597"/>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50" name="椭圆 49">
              <a:extLst>
                <a:ext uri="{FF2B5EF4-FFF2-40B4-BE49-F238E27FC236}">
                  <a16:creationId xmlns:a16="http://schemas.microsoft.com/office/drawing/2014/main" id="{16805FE3-AA42-3094-FEEE-321C320C99FB}"/>
                </a:ext>
              </a:extLst>
            </p:cNvPr>
            <p:cNvSpPr/>
            <p:nvPr/>
          </p:nvSpPr>
          <p:spPr>
            <a:xfrm>
              <a:off x="10272451" y="2904528"/>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51" name="椭圆 50">
              <a:extLst>
                <a:ext uri="{FF2B5EF4-FFF2-40B4-BE49-F238E27FC236}">
                  <a16:creationId xmlns:a16="http://schemas.microsoft.com/office/drawing/2014/main" id="{8DCBB484-C7C4-C633-BBA3-4B4348AF13AA}"/>
                </a:ext>
              </a:extLst>
            </p:cNvPr>
            <p:cNvSpPr/>
            <p:nvPr/>
          </p:nvSpPr>
          <p:spPr>
            <a:xfrm>
              <a:off x="8322123" y="844363"/>
              <a:ext cx="627454" cy="627454"/>
            </a:xfrm>
            <a:prstGeom prst="ellipse">
              <a:avLst/>
            </a:prstGeom>
            <a:solidFill>
              <a:srgbClr val="F6C6A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52" name="椭圆 51">
              <a:extLst>
                <a:ext uri="{FF2B5EF4-FFF2-40B4-BE49-F238E27FC236}">
                  <a16:creationId xmlns:a16="http://schemas.microsoft.com/office/drawing/2014/main" id="{EFC293F8-333E-275B-7F57-8E22A7570BB4}"/>
                </a:ext>
              </a:extLst>
            </p:cNvPr>
            <p:cNvSpPr/>
            <p:nvPr/>
          </p:nvSpPr>
          <p:spPr>
            <a:xfrm>
              <a:off x="8322123" y="1996528"/>
              <a:ext cx="627454" cy="627454"/>
            </a:xfrm>
            <a:prstGeom prst="ellipse">
              <a:avLst/>
            </a:prstGeom>
            <a:solidFill>
              <a:srgbClr val="83CBEB"/>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5</a:t>
              </a:r>
              <a:endParaRPr lang="zh-CN" altLang="en-US" sz="3200" b="1" dirty="0"/>
            </a:p>
          </p:txBody>
        </p:sp>
        <p:sp>
          <p:nvSpPr>
            <p:cNvPr id="53" name="椭圆 52">
              <a:extLst>
                <a:ext uri="{FF2B5EF4-FFF2-40B4-BE49-F238E27FC236}">
                  <a16:creationId xmlns:a16="http://schemas.microsoft.com/office/drawing/2014/main" id="{7EC5C2BA-5450-4882-72CC-386D3A8FBBE7}"/>
                </a:ext>
              </a:extLst>
            </p:cNvPr>
            <p:cNvSpPr/>
            <p:nvPr/>
          </p:nvSpPr>
          <p:spPr>
            <a:xfrm>
              <a:off x="8322123" y="365636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6</a:t>
              </a:r>
              <a:endParaRPr lang="zh-CN" altLang="en-US" sz="3200" b="1" dirty="0"/>
            </a:p>
          </p:txBody>
        </p:sp>
        <p:sp>
          <p:nvSpPr>
            <p:cNvPr id="54" name="椭圆 53">
              <a:extLst>
                <a:ext uri="{FF2B5EF4-FFF2-40B4-BE49-F238E27FC236}">
                  <a16:creationId xmlns:a16="http://schemas.microsoft.com/office/drawing/2014/main" id="{353FA6CF-1E22-7A81-F8FE-8848E67E6BA7}"/>
                </a:ext>
              </a:extLst>
            </p:cNvPr>
            <p:cNvSpPr/>
            <p:nvPr/>
          </p:nvSpPr>
          <p:spPr>
            <a:xfrm>
              <a:off x="8322123" y="4739895"/>
              <a:ext cx="627454" cy="627454"/>
            </a:xfrm>
            <a:prstGeom prst="ellipse">
              <a:avLst/>
            </a:prstGeom>
            <a:solidFill>
              <a:srgbClr val="008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7</a:t>
              </a:r>
              <a:endParaRPr lang="zh-CN" altLang="en-US" sz="3200" b="1" dirty="0"/>
            </a:p>
          </p:txBody>
        </p:sp>
        <p:cxnSp>
          <p:nvCxnSpPr>
            <p:cNvPr id="55" name="直接连接符 54">
              <a:extLst>
                <a:ext uri="{FF2B5EF4-FFF2-40B4-BE49-F238E27FC236}">
                  <a16:creationId xmlns:a16="http://schemas.microsoft.com/office/drawing/2014/main" id="{375BCA91-B628-60B4-ECB0-CF12FB77BBAE}"/>
                </a:ext>
              </a:extLst>
            </p:cNvPr>
            <p:cNvCxnSpPr>
              <a:cxnSpLocks/>
              <a:stCxn id="47" idx="6"/>
              <a:endCxn id="54" idx="2"/>
            </p:cNvCxnSpPr>
            <p:nvPr/>
          </p:nvCxnSpPr>
          <p:spPr>
            <a:xfrm>
              <a:off x="6859693" y="3196027"/>
              <a:ext cx="1462430" cy="18575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E7528021-F3E8-4D5E-44F1-AC111A10844B}"/>
                </a:ext>
              </a:extLst>
            </p:cNvPr>
            <p:cNvCxnSpPr>
              <a:cxnSpLocks/>
              <a:stCxn id="47" idx="6"/>
              <a:endCxn id="53" idx="2"/>
            </p:cNvCxnSpPr>
            <p:nvPr/>
          </p:nvCxnSpPr>
          <p:spPr>
            <a:xfrm>
              <a:off x="6859693" y="3196027"/>
              <a:ext cx="1462430" cy="7740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07F7E5D-6AAF-EE92-E74D-78EC4EB49A2B}"/>
                </a:ext>
              </a:extLst>
            </p:cNvPr>
            <p:cNvCxnSpPr>
              <a:cxnSpLocks/>
              <a:stCxn id="47" idx="6"/>
              <a:endCxn id="52" idx="2"/>
            </p:cNvCxnSpPr>
            <p:nvPr/>
          </p:nvCxnSpPr>
          <p:spPr>
            <a:xfrm flipV="1">
              <a:off x="6859693" y="2310255"/>
              <a:ext cx="1462430" cy="885772"/>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FFA64E9-FA59-FA37-08A7-37B439118E5C}"/>
                </a:ext>
              </a:extLst>
            </p:cNvPr>
            <p:cNvCxnSpPr>
              <a:cxnSpLocks/>
              <a:stCxn id="47" idx="6"/>
              <a:endCxn id="51" idx="2"/>
            </p:cNvCxnSpPr>
            <p:nvPr/>
          </p:nvCxnSpPr>
          <p:spPr>
            <a:xfrm flipV="1">
              <a:off x="6859693" y="1158090"/>
              <a:ext cx="1462430" cy="2037937"/>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46E5B5B5-DBBE-3D1D-DC5A-FC0B6E5437F4}"/>
                </a:ext>
              </a:extLst>
            </p:cNvPr>
            <p:cNvCxnSpPr>
              <a:cxnSpLocks/>
              <a:stCxn id="48" idx="6"/>
              <a:endCxn id="51" idx="2"/>
            </p:cNvCxnSpPr>
            <p:nvPr/>
          </p:nvCxnSpPr>
          <p:spPr>
            <a:xfrm flipV="1">
              <a:off x="8001823" y="1158090"/>
              <a:ext cx="320300" cy="203523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2882B2E3-1589-4B23-23BB-F443025B7E52}"/>
                </a:ext>
              </a:extLst>
            </p:cNvPr>
            <p:cNvCxnSpPr>
              <a:cxnSpLocks/>
              <a:stCxn id="48" idx="6"/>
              <a:endCxn id="52" idx="2"/>
            </p:cNvCxnSpPr>
            <p:nvPr/>
          </p:nvCxnSpPr>
          <p:spPr>
            <a:xfrm flipV="1">
              <a:off x="8001823" y="2310255"/>
              <a:ext cx="320300" cy="88306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593816CE-FD09-5B5B-E940-4BB1C8230161}"/>
                </a:ext>
              </a:extLst>
            </p:cNvPr>
            <p:cNvCxnSpPr>
              <a:cxnSpLocks/>
              <a:stCxn id="48" idx="6"/>
              <a:endCxn id="53" idx="2"/>
            </p:cNvCxnSpPr>
            <p:nvPr/>
          </p:nvCxnSpPr>
          <p:spPr>
            <a:xfrm>
              <a:off x="8001823" y="3193324"/>
              <a:ext cx="320300"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42038F63-0DB7-CC22-A222-FAC3A382952B}"/>
                </a:ext>
              </a:extLst>
            </p:cNvPr>
            <p:cNvCxnSpPr>
              <a:cxnSpLocks/>
              <a:stCxn id="48" idx="6"/>
              <a:endCxn id="54" idx="2"/>
            </p:cNvCxnSpPr>
            <p:nvPr/>
          </p:nvCxnSpPr>
          <p:spPr>
            <a:xfrm>
              <a:off x="8001823" y="3193324"/>
              <a:ext cx="320300"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0B2ADD1-5DCF-87B7-24EF-D6D27B233CB0}"/>
                </a:ext>
              </a:extLst>
            </p:cNvPr>
            <p:cNvCxnSpPr>
              <a:cxnSpLocks/>
              <a:stCxn id="51" idx="6"/>
              <a:endCxn id="49" idx="2"/>
            </p:cNvCxnSpPr>
            <p:nvPr/>
          </p:nvCxnSpPr>
          <p:spPr>
            <a:xfrm>
              <a:off x="8949577" y="1158090"/>
              <a:ext cx="194376" cy="2035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BA79ABC0-A273-6B15-5299-EE9E982B058C}"/>
                </a:ext>
              </a:extLst>
            </p:cNvPr>
            <p:cNvCxnSpPr>
              <a:cxnSpLocks/>
              <a:stCxn id="52" idx="6"/>
              <a:endCxn id="49" idx="2"/>
            </p:cNvCxnSpPr>
            <p:nvPr/>
          </p:nvCxnSpPr>
          <p:spPr>
            <a:xfrm>
              <a:off x="8949577" y="2310255"/>
              <a:ext cx="194376" cy="8830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5F2F9AEE-91EF-0B6A-2A53-26273828CE20}"/>
                </a:ext>
              </a:extLst>
            </p:cNvPr>
            <p:cNvCxnSpPr>
              <a:cxnSpLocks/>
              <a:stCxn id="53" idx="6"/>
              <a:endCxn id="49" idx="2"/>
            </p:cNvCxnSpPr>
            <p:nvPr/>
          </p:nvCxnSpPr>
          <p:spPr>
            <a:xfrm flipV="1">
              <a:off x="8949577" y="3193324"/>
              <a:ext cx="194376" cy="7767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EA3A0F5B-CE5E-4B3E-6926-F9ACBFA14DEE}"/>
                </a:ext>
              </a:extLst>
            </p:cNvPr>
            <p:cNvCxnSpPr>
              <a:cxnSpLocks/>
              <a:stCxn id="54" idx="6"/>
              <a:endCxn id="49" idx="2"/>
            </p:cNvCxnSpPr>
            <p:nvPr/>
          </p:nvCxnSpPr>
          <p:spPr>
            <a:xfrm flipV="1">
              <a:off x="8949577" y="3193324"/>
              <a:ext cx="194376" cy="18602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469D0C15-99FB-3132-B9EE-CA803E86735F}"/>
                </a:ext>
              </a:extLst>
            </p:cNvPr>
            <p:cNvCxnSpPr>
              <a:cxnSpLocks/>
              <a:stCxn id="51" idx="6"/>
              <a:endCxn id="50" idx="2"/>
            </p:cNvCxnSpPr>
            <p:nvPr/>
          </p:nvCxnSpPr>
          <p:spPr>
            <a:xfrm>
              <a:off x="8949577" y="1158090"/>
              <a:ext cx="1322874" cy="20601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92D04F09-B26A-D408-3868-B0F820D51145}"/>
                </a:ext>
              </a:extLst>
            </p:cNvPr>
            <p:cNvCxnSpPr>
              <a:cxnSpLocks/>
              <a:stCxn id="50" idx="2"/>
              <a:endCxn id="52" idx="6"/>
            </p:cNvCxnSpPr>
            <p:nvPr/>
          </p:nvCxnSpPr>
          <p:spPr>
            <a:xfrm flipH="1" flipV="1">
              <a:off x="8949577" y="2310255"/>
              <a:ext cx="1322874" cy="90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C38DB98E-EBF1-647D-6249-B6BD2D329346}"/>
                </a:ext>
              </a:extLst>
            </p:cNvPr>
            <p:cNvCxnSpPr>
              <a:cxnSpLocks/>
              <a:stCxn id="50" idx="2"/>
              <a:endCxn id="53" idx="6"/>
            </p:cNvCxnSpPr>
            <p:nvPr/>
          </p:nvCxnSpPr>
          <p:spPr>
            <a:xfrm flipH="1">
              <a:off x="8949577" y="3218255"/>
              <a:ext cx="1322874" cy="75183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B7B4E9E4-798A-CFFA-5506-856DBD082F2B}"/>
                </a:ext>
              </a:extLst>
            </p:cNvPr>
            <p:cNvCxnSpPr>
              <a:cxnSpLocks/>
              <a:stCxn id="50" idx="2"/>
              <a:endCxn id="54" idx="6"/>
            </p:cNvCxnSpPr>
            <p:nvPr/>
          </p:nvCxnSpPr>
          <p:spPr>
            <a:xfrm flipH="1">
              <a:off x="8949577" y="3218255"/>
              <a:ext cx="1322874" cy="18353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485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12B56E2-12E8-5661-683E-A2446DC97231}"/>
              </a:ext>
            </a:extLst>
          </p:cNvPr>
          <p:cNvGrpSpPr/>
          <p:nvPr/>
        </p:nvGrpSpPr>
        <p:grpSpPr>
          <a:xfrm>
            <a:off x="2416232" y="411364"/>
            <a:ext cx="6897451" cy="6035272"/>
            <a:chOff x="1237672" y="0"/>
            <a:chExt cx="8323289" cy="6770255"/>
          </a:xfrm>
        </p:grpSpPr>
        <p:grpSp>
          <p:nvGrpSpPr>
            <p:cNvPr id="5" name="组合 4">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15" name="图片 1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2">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6" name="任意多边形: 形状 15">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16">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任意多边形: 形状 17">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形状 18">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形状 19">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任意多边形: 形状 20">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形状 21">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形状 22">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任意多边形: 形状 23">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形状 24">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6" name="直接连接符 5">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579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33" y="1933346"/>
            <a:ext cx="4511160" cy="3383371"/>
          </a:xfrm>
          <a:prstGeom prst="rect">
            <a:avLst/>
          </a:prstGeom>
        </p:spPr>
      </p:pic>
      <p:pic>
        <p:nvPicPr>
          <p:cNvPr id="5" name="图片 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90" y="1790008"/>
            <a:ext cx="4702279" cy="3526709"/>
          </a:xfrm>
          <a:prstGeom prst="rect">
            <a:avLst/>
          </a:prstGeom>
        </p:spPr>
      </p:pic>
      <p:sp>
        <p:nvSpPr>
          <p:cNvPr id="6" name="文本框 5">
            <a:extLst>
              <a:ext uri="{FF2B5EF4-FFF2-40B4-BE49-F238E27FC236}">
                <a16:creationId xmlns:a16="http://schemas.microsoft.com/office/drawing/2014/main" id="{E90BAA11-FEA5-EFD6-A7C3-559AC5A9BA75}"/>
              </a:ext>
            </a:extLst>
          </p:cNvPr>
          <p:cNvSpPr txBox="1"/>
          <p:nvPr/>
        </p:nvSpPr>
        <p:spPr>
          <a:xfrm>
            <a:off x="1743959" y="5571241"/>
            <a:ext cx="2492990" cy="400110"/>
          </a:xfrm>
          <a:prstGeom prst="rect">
            <a:avLst/>
          </a:prstGeom>
          <a:noFill/>
        </p:spPr>
        <p:txBody>
          <a:bodyPr wrap="none" rtlCol="0">
            <a:spAutoFit/>
          </a:bodyPr>
          <a:lstStyle/>
          <a:p>
            <a:r>
              <a:rPr lang="ja-JP" altLang="en-US" sz="2000" b="1" dirty="0"/>
              <a:t>ドロネー三角形分割</a:t>
            </a:r>
            <a:endParaRPr lang="zh-CN" altLang="en-US" sz="2000" b="1" dirty="0"/>
          </a:p>
        </p:txBody>
      </p:sp>
      <p:sp>
        <p:nvSpPr>
          <p:cNvPr id="7" name="文本框 6">
            <a:extLst>
              <a:ext uri="{FF2B5EF4-FFF2-40B4-BE49-F238E27FC236}">
                <a16:creationId xmlns:a16="http://schemas.microsoft.com/office/drawing/2014/main" id="{110655D7-9031-AE7D-6C34-099B29C6CAE2}"/>
              </a:ext>
            </a:extLst>
          </p:cNvPr>
          <p:cNvSpPr txBox="1"/>
          <p:nvPr/>
        </p:nvSpPr>
        <p:spPr>
          <a:xfrm>
            <a:off x="8185885" y="5571241"/>
            <a:ext cx="1467068" cy="400110"/>
          </a:xfrm>
          <a:prstGeom prst="rect">
            <a:avLst/>
          </a:prstGeom>
          <a:noFill/>
        </p:spPr>
        <p:txBody>
          <a:bodyPr wrap="none" rtlCol="0">
            <a:spAutoFit/>
          </a:bodyPr>
          <a:lstStyle/>
          <a:p>
            <a:r>
              <a:rPr lang="ja-JP" altLang="en-US" sz="2000" b="1" dirty="0"/>
              <a:t>最適巡回路</a:t>
            </a:r>
            <a:endParaRPr lang="zh-CN" altLang="en-US" sz="2000" b="1" dirty="0"/>
          </a:p>
        </p:txBody>
      </p:sp>
    </p:spTree>
    <p:extLst>
      <p:ext uri="{BB962C8B-B14F-4D97-AF65-F5344CB8AC3E}">
        <p14:creationId xmlns:p14="http://schemas.microsoft.com/office/powerpoint/2010/main" val="289564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5D308165-0409-4EBD-1424-C666394985F6}"/>
              </a:ext>
            </a:extLst>
          </p:cNvPr>
          <p:cNvSpPr txBox="1"/>
          <p:nvPr/>
        </p:nvSpPr>
        <p:spPr>
          <a:xfrm>
            <a:off x="2136639" y="5929016"/>
            <a:ext cx="3257929" cy="461665"/>
          </a:xfrm>
          <a:prstGeom prst="rect">
            <a:avLst/>
          </a:prstGeom>
          <a:noFill/>
        </p:spPr>
        <p:txBody>
          <a:bodyPr wrap="square" rtlCol="0">
            <a:spAutoFit/>
          </a:bodyPr>
          <a:lstStyle/>
          <a:p>
            <a:r>
              <a:rPr lang="ja-JP" altLang="en-US" sz="2400" b="1" dirty="0"/>
              <a:t>三角形分割</a:t>
            </a:r>
            <a:endParaRPr lang="zh-CN" altLang="en-US" sz="2400" b="1" dirty="0"/>
          </a:p>
        </p:txBody>
      </p:sp>
      <p:sp>
        <p:nvSpPr>
          <p:cNvPr id="42" name="文本框 41">
            <a:extLst>
              <a:ext uri="{FF2B5EF4-FFF2-40B4-BE49-F238E27FC236}">
                <a16:creationId xmlns:a16="http://schemas.microsoft.com/office/drawing/2014/main" id="{66845CBE-E649-CA83-0915-03518C9AA840}"/>
              </a:ext>
            </a:extLst>
          </p:cNvPr>
          <p:cNvSpPr txBox="1"/>
          <p:nvPr/>
        </p:nvSpPr>
        <p:spPr>
          <a:xfrm>
            <a:off x="5822401" y="3054743"/>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91D44FCE-4EBB-EFAC-1D19-13A3986A3325}"/>
              </a:ext>
            </a:extLst>
          </p:cNvPr>
          <p:cNvGrpSpPr/>
          <p:nvPr/>
        </p:nvGrpSpPr>
        <p:grpSpPr>
          <a:xfrm>
            <a:off x="6760297" y="1547649"/>
            <a:ext cx="4794394" cy="3945828"/>
            <a:chOff x="684131" y="1237268"/>
            <a:chExt cx="5326144" cy="4383464"/>
          </a:xfrm>
        </p:grpSpPr>
        <p:grpSp>
          <p:nvGrpSpPr>
            <p:cNvPr id="44" name="组合 43">
              <a:extLst>
                <a:ext uri="{FF2B5EF4-FFF2-40B4-BE49-F238E27FC236}">
                  <a16:creationId xmlns:a16="http://schemas.microsoft.com/office/drawing/2014/main" id="{B9C3C2CD-BE9F-A461-CA17-D891140F8053}"/>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B74419D-B277-93CC-7164-0A341AF35805}"/>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DF4DEAFD-C0FD-071D-38E5-E9B02646715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D19F6887-6A6B-B943-5CFA-375CD623E649}"/>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18DD060-D424-1371-A2AE-722CB05FF9A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1A8B4EF1-1A27-B5F1-02A5-4C4D4000F14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62FBA924-C7D8-CA4E-02AA-F19B393D0DBB}"/>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BEBA5D72-DD06-6AD0-C31D-0F71B6A81D3F}"/>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39E0ED30-F211-37EB-7B9C-D424B7D93097}"/>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E2F3FF33-151A-246F-83F4-7FAD2BA9917F}"/>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752E678A-46E6-F1F9-3CEA-F3C57BC02E5D}"/>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13D0A53-BA39-C647-2A0B-631A969A230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8C1FCD9F-2529-EB63-14C0-C4CE596DB5D0}"/>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EDF0B48-A031-DCC7-04E9-871C5DD16EBC}"/>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786A689E-5D8F-58E7-9C67-61541CFA3FD3}"/>
              </a:ext>
            </a:extLst>
          </p:cNvPr>
          <p:cNvSpPr txBox="1"/>
          <p:nvPr/>
        </p:nvSpPr>
        <p:spPr>
          <a:xfrm>
            <a:off x="8724322" y="5812221"/>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4440F16C-97C2-7B19-9FBF-B9615A35BC28}"/>
              </a:ext>
            </a:extLst>
          </p:cNvPr>
          <p:cNvGrpSpPr/>
          <p:nvPr/>
        </p:nvGrpSpPr>
        <p:grpSpPr>
          <a:xfrm>
            <a:off x="284784" y="1547648"/>
            <a:ext cx="5341087" cy="3969957"/>
            <a:chOff x="6398525" y="2997202"/>
            <a:chExt cx="3232150" cy="2402413"/>
          </a:xfrm>
        </p:grpSpPr>
        <p:grpSp>
          <p:nvGrpSpPr>
            <p:cNvPr id="60" name="组合 59">
              <a:extLst>
                <a:ext uri="{FF2B5EF4-FFF2-40B4-BE49-F238E27FC236}">
                  <a16:creationId xmlns:a16="http://schemas.microsoft.com/office/drawing/2014/main" id="{968BCFF8-B310-ABE3-FBB0-D9ACBD9E495D}"/>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E76AA279-A760-9431-A834-503D03B077B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667EB521-FB25-A504-CF28-60C34E30C876}"/>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848E0FA4-5099-EF97-5BDC-64F42DAFCCBA}"/>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F02C54D0-8944-598E-3572-4B54F1DAD851}"/>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B10CC07E-8549-7B9D-6481-B341E332EF3E}"/>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DE54A412-E806-EB9E-5FA5-7DAD2F3A4F01}"/>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C01B68D-6D22-62C1-7B80-36A28DEAD43E}"/>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5B3E6D1F-19B3-E78E-C087-A1C3ABF60014}"/>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ECE094F2-7C59-DF41-0408-7D0D542E643D}"/>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B46FA63A-671C-609E-AF22-B74B3846D70C}"/>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DB991BF8-ACBF-0159-2958-669803FF641C}"/>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FA6ED1F9-55F4-1C25-98BD-7D7D96465FE5}"/>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A3032515-12A6-4C60-57BA-977E146D347D}"/>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3F2D96D8-1170-F0CE-A71F-0EDCBBB1F1B4}"/>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BB706F7-4717-B771-6AE5-43B544D8E277}"/>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D0DDC32F-1084-EA72-04E8-C417D2243B7A}"/>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EB285061-386D-B447-30B3-CFCC62854FCB}"/>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5F3C33E7-7A02-628C-7571-31A0106DC9BC}"/>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D0F1C1B3-7BC6-7E8E-4B8D-7ECF34823280}"/>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125968C7-2E09-97F2-AFC6-B1FA56FB3FEC}"/>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92362970-A782-EE04-926B-AF249D6D83B7}"/>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A3C86A74-E012-C4C7-3405-FD7D97A2F1BB}"/>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37CA71D8-DE37-0E05-DA8C-A5CD7EDCE674}"/>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2BE0018-E0E9-9B6E-27BB-22E289E6A99D}"/>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62329F3F-20E4-1D86-BD1D-7C7113E6EDB7}"/>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8AE0DCA8-D87E-9F67-348E-DDC4C7045AC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4092689-B3DF-5EC7-43CE-9F0ABA88C7A5}"/>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00992F36-BAE3-03C9-1A4D-DAA75F2ED402}"/>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896D58D6-8994-9674-80AE-A495CBC77EF2}"/>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7A9C653C-B83B-3318-7365-93358838A8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3D485F30-3D57-4EE2-CBC1-FE2F8F5BDA1D}"/>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5D0A6643-6EE9-7FDE-9A27-D5DB885169FD}"/>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4F32EE50-BC9F-9A39-A27B-3389D8A7E4E8}"/>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0F855C-6623-9FEC-8119-8BE1208FE135}"/>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7B52F65-5E3F-B46F-9B79-81C21EB9E2AA}"/>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7682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503B-0D89-0805-510F-C2CEDA623BEC}"/>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16C9154F-4B31-2BC4-3B3C-9C6224C3944E}"/>
              </a:ext>
            </a:extLst>
          </p:cNvPr>
          <p:cNvSpPr txBox="1"/>
          <p:nvPr/>
        </p:nvSpPr>
        <p:spPr>
          <a:xfrm>
            <a:off x="932568" y="4381470"/>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BFC6972E-92D5-83CA-BDAC-F2C1231B18BA}"/>
              </a:ext>
            </a:extLst>
          </p:cNvPr>
          <p:cNvSpPr txBox="1"/>
          <p:nvPr/>
        </p:nvSpPr>
        <p:spPr>
          <a:xfrm>
            <a:off x="3625360" y="21961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66A74286-7CE2-89F2-E5C4-3BB2BEAF3F59}"/>
              </a:ext>
            </a:extLst>
          </p:cNvPr>
          <p:cNvGrpSpPr/>
          <p:nvPr/>
        </p:nvGrpSpPr>
        <p:grpSpPr>
          <a:xfrm>
            <a:off x="4456486" y="1543684"/>
            <a:ext cx="3019382" cy="2484977"/>
            <a:chOff x="684131" y="1237268"/>
            <a:chExt cx="5326144" cy="4383464"/>
          </a:xfrm>
        </p:grpSpPr>
        <p:grpSp>
          <p:nvGrpSpPr>
            <p:cNvPr id="44" name="组合 43">
              <a:extLst>
                <a:ext uri="{FF2B5EF4-FFF2-40B4-BE49-F238E27FC236}">
                  <a16:creationId xmlns:a16="http://schemas.microsoft.com/office/drawing/2014/main" id="{C7809DEA-3CD9-DC69-BC2F-BCAA60896CC9}"/>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CAAD8A17-3307-336A-4FED-C9733E38C78C}"/>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A90A91E1-7ECA-4773-AB49-C6DF2C82D201}"/>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7BE9DBEC-8E26-FAA4-A9B5-D51E7E60185C}"/>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65B0D0B0-25F8-03B0-B388-E6A0F49CE5B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ACB88C12-6CA2-331C-95DF-FE20E0E7640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C294559B-FF36-0953-3E85-A0EBC6C937A4}"/>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81354AF-7AE4-AB0E-A352-656BA70E385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97D1EA5-B538-C705-3CA1-7509BB81D6D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474E7591-33C3-51AB-F1CD-F5FB355988E8}"/>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5CFD4BF5-8A25-ED40-1AC7-AA658D11A825}"/>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A438D82-8A57-92EB-3935-334E2B60BBC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0103AA7-B468-ADD5-756C-0616FF22D5D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C070F756-B723-983C-247F-820C0CDD336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D7BAC48F-58DC-D9B6-4C94-CD3EA2C0794B}"/>
              </a:ext>
            </a:extLst>
          </p:cNvPr>
          <p:cNvSpPr txBox="1"/>
          <p:nvPr/>
        </p:nvSpPr>
        <p:spPr>
          <a:xfrm>
            <a:off x="5344167" y="4318375"/>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38FD38AD-8081-2B16-F83F-B6AB155B79B8}"/>
              </a:ext>
            </a:extLst>
          </p:cNvPr>
          <p:cNvGrpSpPr/>
          <p:nvPr/>
        </p:nvGrpSpPr>
        <p:grpSpPr>
          <a:xfrm>
            <a:off x="284785" y="1547649"/>
            <a:ext cx="3169566" cy="2355895"/>
            <a:chOff x="6398525" y="2997202"/>
            <a:chExt cx="3232150" cy="2402413"/>
          </a:xfrm>
        </p:grpSpPr>
        <p:grpSp>
          <p:nvGrpSpPr>
            <p:cNvPr id="60" name="组合 59">
              <a:extLst>
                <a:ext uri="{FF2B5EF4-FFF2-40B4-BE49-F238E27FC236}">
                  <a16:creationId xmlns:a16="http://schemas.microsoft.com/office/drawing/2014/main" id="{A5C238B6-A039-5AB2-7479-6F5C65EC2A75}"/>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F4F4203E-6655-1D30-04CF-CAF37D43729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7E5771BA-3CE1-F2EB-D9D7-7B8C1A70E543}"/>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6747650-4BBA-2C85-98E3-F624A56D392F}"/>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D2341DE-35C2-4365-EB18-3704C26F6B5B}"/>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DA956816-E0C3-E908-5D83-930E8B2C1A15}"/>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16B8572B-B9F9-4C1F-B995-87658C7A6514}"/>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19D083E5-9D05-6F12-5CF1-48955DCA0ECA}"/>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AE81A3CF-7CFB-BBFB-3421-350DD47BA4F8}"/>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09C36245-814F-E4BF-D30D-C596D6FF94D3}"/>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E02E1E49-6753-FC13-1E2B-E817B0D04E4D}"/>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5FFBBE8F-A6B6-81C3-E8F0-4EA8E52F7910}"/>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957D19A6-BC74-E3C2-A416-845541C26F92}"/>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4FAB124D-7F9D-0895-959B-171BDD62B393}"/>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E5EEA5FF-3B39-01CD-9B8A-D4811CB88EEF}"/>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095D4815-7040-4571-D465-3683AA20B31A}"/>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EB1EBBD5-4A17-ED06-A534-923D988EFF63}"/>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D9100588-78A0-3B73-A33B-B4C1AE6112A3}"/>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02DB9A09-B5AE-1042-3038-ED99DB5886C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2A9DBEC2-3B0A-3E58-83FD-7390B1432E2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CB903979-2CC8-EEE4-8C6A-9F60C718AA13}"/>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FFA940F1-D0E5-94C7-B586-A699A7E18E86}"/>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26D8FACE-9AAC-679A-4716-4C78678686F9}"/>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87AD809A-5B08-DA49-71C2-64966661EA09}"/>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25C9F765-9D9A-A800-FEE3-4ED5CEC4DCD7}"/>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A1A4781C-0DDF-2A6D-BE9E-36A4628012EB}"/>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A5692943-684B-B71D-CD6A-928AC1FCBBA3}"/>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A31A7189-13D7-A08A-E026-0D1ABEE1BDC3}"/>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E9D0ACDB-C5AD-6A0C-FD3C-D49A41FCF498}"/>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2D9720B8-049A-C05F-CC10-66E2753340D5}"/>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DF58530-0BAF-7AFA-F631-78B32E9D6BD0}"/>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97117640-710B-6E27-54F5-1A6A1FFADAA3}"/>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28D2D6B-E22C-535F-515C-6564EBF28F37}"/>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2BA39F26-DB95-77F1-A52D-1CD3C15F2990}"/>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3317712-A073-9930-E052-631C3A71D7F1}"/>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F8D27A1E-5275-0956-0E80-92E1A7D89199}"/>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7005CBDF-2EF8-FBE3-E198-901C9E6DE482}"/>
              </a:ext>
            </a:extLst>
          </p:cNvPr>
          <p:cNvSpPr txBox="1"/>
          <p:nvPr/>
        </p:nvSpPr>
        <p:spPr>
          <a:xfrm>
            <a:off x="9652835" y="4318375"/>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AFD20016-3D99-CA3A-AE7B-5D27C9AE6A7A}"/>
              </a:ext>
            </a:extLst>
          </p:cNvPr>
          <p:cNvGrpSpPr/>
          <p:nvPr/>
        </p:nvGrpSpPr>
        <p:grpSpPr>
          <a:xfrm>
            <a:off x="8644626" y="1523656"/>
            <a:ext cx="3169566" cy="2650884"/>
            <a:chOff x="2903277" y="1190624"/>
            <a:chExt cx="5352693" cy="4476753"/>
          </a:xfrm>
        </p:grpSpPr>
        <p:pic>
          <p:nvPicPr>
            <p:cNvPr id="4" name="图片 3" descr="图表, 雷达图&#10;&#10;描述已自动生成">
              <a:extLst>
                <a:ext uri="{FF2B5EF4-FFF2-40B4-BE49-F238E27FC236}">
                  <a16:creationId xmlns:a16="http://schemas.microsoft.com/office/drawing/2014/main" id="{BEE35B38-18F6-D4CF-E6E7-FDA82965017A}"/>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F490F4D1-A879-E459-1F4C-C1FF6E967D30}"/>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725102E9-D8FE-CD8C-A82E-E3B5293A6FCE}"/>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A4488848-DBA2-63B3-8F77-15C09518E354}"/>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EC86C8-1CA3-5421-0F7E-985C898A24D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8CD25A70-6551-7FD2-261A-42B0D7ABF04B}"/>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2C4B13C7-E1C0-773C-AED0-798DC0261605}"/>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2BDDA590-98E7-2A9F-F198-194864978102}"/>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366DEFAA-8EFE-409E-0016-FDA91A7DA135}"/>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8041F8-0FA1-1782-5E54-54595FF1746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F7581C2-728A-0265-C95B-2AACE85A3075}"/>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0E5F1427-F63A-7A36-B07C-B6943E848E2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A5E49CFD-C8B0-B107-CE2C-4B9B871694F6}"/>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9B222F1B-355D-D449-0263-AD4336CEA69C}"/>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B8B2210-78E2-0232-8BB7-A0DC7CD8EB9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A515EF91-F5B9-489C-A531-CC68585C8A53}"/>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BF4AB13F-0218-E021-2CF7-C4D0C4EDA22F}"/>
              </a:ext>
            </a:extLst>
          </p:cNvPr>
          <p:cNvSpPr txBox="1"/>
          <p:nvPr/>
        </p:nvSpPr>
        <p:spPr>
          <a:xfrm>
            <a:off x="7739546" y="2298613"/>
            <a:ext cx="718466" cy="1015663"/>
          </a:xfrm>
          <a:prstGeom prst="rect">
            <a:avLst/>
          </a:prstGeom>
          <a:noFill/>
        </p:spPr>
        <p:txBody>
          <a:bodyPr wrap="none" rtlCol="0">
            <a:spAutoFit/>
          </a:bodyPr>
          <a:lstStyle/>
          <a:p>
            <a:r>
              <a:rPr lang="en-US" altLang="zh-CN" sz="6000" b="1" dirty="0"/>
              <a:t>+</a:t>
            </a:r>
            <a:endParaRPr lang="zh-CN" altLang="en-US" sz="6000" b="1" dirty="0"/>
          </a:p>
        </p:txBody>
      </p:sp>
    </p:spTree>
    <p:extLst>
      <p:ext uri="{BB962C8B-B14F-4D97-AF65-F5344CB8AC3E}">
        <p14:creationId xmlns:p14="http://schemas.microsoft.com/office/powerpoint/2010/main" val="10088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FFE6-1EA9-EFF2-8077-AF687A2DCD7B}"/>
            </a:ext>
          </a:extLst>
        </p:cNvPr>
        <p:cNvGrpSpPr/>
        <p:nvPr/>
      </p:nvGrpSpPr>
      <p:grpSpPr>
        <a:xfrm>
          <a:off x="0" y="0"/>
          <a:ext cx="0" cy="0"/>
          <a:chOff x="0" y="0"/>
          <a:chExt cx="0" cy="0"/>
        </a:xfrm>
      </p:grpSpPr>
      <p:sp>
        <p:nvSpPr>
          <p:cNvPr id="41" name="文本框 40">
            <a:extLst>
              <a:ext uri="{FF2B5EF4-FFF2-40B4-BE49-F238E27FC236}">
                <a16:creationId xmlns:a16="http://schemas.microsoft.com/office/drawing/2014/main" id="{333E9EE2-FFC6-A311-5A5E-3F5CF3F2A881}"/>
              </a:ext>
            </a:extLst>
          </p:cNvPr>
          <p:cNvSpPr txBox="1"/>
          <p:nvPr/>
        </p:nvSpPr>
        <p:spPr>
          <a:xfrm>
            <a:off x="1077564" y="2620692"/>
            <a:ext cx="3257929" cy="523220"/>
          </a:xfrm>
          <a:prstGeom prst="rect">
            <a:avLst/>
          </a:prstGeom>
          <a:noFill/>
        </p:spPr>
        <p:txBody>
          <a:bodyPr wrap="square" rtlCol="0">
            <a:spAutoFit/>
          </a:bodyPr>
          <a:lstStyle/>
          <a:p>
            <a:r>
              <a:rPr lang="ja-JP" altLang="en-US" sz="2800" b="1" dirty="0"/>
              <a:t>三角形分割</a:t>
            </a:r>
            <a:endParaRPr lang="zh-CN" altLang="en-US" sz="2800" b="1" dirty="0"/>
          </a:p>
        </p:txBody>
      </p:sp>
      <p:sp>
        <p:nvSpPr>
          <p:cNvPr id="42" name="文本框 41">
            <a:extLst>
              <a:ext uri="{FF2B5EF4-FFF2-40B4-BE49-F238E27FC236}">
                <a16:creationId xmlns:a16="http://schemas.microsoft.com/office/drawing/2014/main" id="{F58305F1-6C1E-3748-AF96-22B933AC9E98}"/>
              </a:ext>
            </a:extLst>
          </p:cNvPr>
          <p:cNvSpPr txBox="1"/>
          <p:nvPr/>
        </p:nvSpPr>
        <p:spPr>
          <a:xfrm>
            <a:off x="3661597" y="769371"/>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43" name="组合 42">
            <a:extLst>
              <a:ext uri="{FF2B5EF4-FFF2-40B4-BE49-F238E27FC236}">
                <a16:creationId xmlns:a16="http://schemas.microsoft.com/office/drawing/2014/main" id="{C5D88AB6-37C3-7DD4-2B75-3720849EBDA0}"/>
              </a:ext>
            </a:extLst>
          </p:cNvPr>
          <p:cNvGrpSpPr/>
          <p:nvPr/>
        </p:nvGrpSpPr>
        <p:grpSpPr>
          <a:xfrm>
            <a:off x="4492723" y="116863"/>
            <a:ext cx="3019382" cy="2484977"/>
            <a:chOff x="684131" y="1237268"/>
            <a:chExt cx="5326144" cy="4383464"/>
          </a:xfrm>
        </p:grpSpPr>
        <p:grpSp>
          <p:nvGrpSpPr>
            <p:cNvPr id="44" name="组合 43">
              <a:extLst>
                <a:ext uri="{FF2B5EF4-FFF2-40B4-BE49-F238E27FC236}">
                  <a16:creationId xmlns:a16="http://schemas.microsoft.com/office/drawing/2014/main" id="{E2385BD8-A9C1-66AF-41EA-2B1CCB0E357F}"/>
                </a:ext>
              </a:extLst>
            </p:cNvPr>
            <p:cNvGrpSpPr/>
            <p:nvPr/>
          </p:nvGrpSpPr>
          <p:grpSpPr>
            <a:xfrm>
              <a:off x="684131" y="1237268"/>
              <a:ext cx="5326144" cy="4383464"/>
              <a:chOff x="2620652" y="1197204"/>
              <a:chExt cx="5326144" cy="4383464"/>
            </a:xfrm>
          </p:grpSpPr>
          <p:pic>
            <p:nvPicPr>
              <p:cNvPr id="46" name="图片 45" descr="图表, 雷达图&#10;&#10;描述已自动生成">
                <a:extLst>
                  <a:ext uri="{FF2B5EF4-FFF2-40B4-BE49-F238E27FC236}">
                    <a16:creationId xmlns:a16="http://schemas.microsoft.com/office/drawing/2014/main" id="{5633A74F-6465-16DF-81D3-281086436408}"/>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47" name="直接连接符 46">
                <a:extLst>
                  <a:ext uri="{FF2B5EF4-FFF2-40B4-BE49-F238E27FC236}">
                    <a16:creationId xmlns:a16="http://schemas.microsoft.com/office/drawing/2014/main" id="{3A451761-6CB5-C43B-2017-16AEE1FD3C7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8" name="椭圆 47">
                <a:extLst>
                  <a:ext uri="{FF2B5EF4-FFF2-40B4-BE49-F238E27FC236}">
                    <a16:creationId xmlns:a16="http://schemas.microsoft.com/office/drawing/2014/main" id="{50C8BC9E-72EA-C984-5996-B58896C63865}"/>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3D92CA01-1572-4621-4FE9-22610B4FF27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9BD4C1C9-6F09-718A-9AE1-C7E995A27EA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01A7FF5B-C6E4-99D2-8269-6DE7892371B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01DCECE-DE28-1AFD-258E-FA27B3B250D3}"/>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DE9608FC-7717-E974-FBFD-E88BC27A5653}"/>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8053B6E6-DDB0-7127-108F-821D894EFE97}"/>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55" name="椭圆 54">
                <a:extLst>
                  <a:ext uri="{FF2B5EF4-FFF2-40B4-BE49-F238E27FC236}">
                    <a16:creationId xmlns:a16="http://schemas.microsoft.com/office/drawing/2014/main" id="{26000A8D-DB12-B18A-E770-4DFF47AB24B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9CA3D408-E1B5-1386-1C66-0DF4EA1930BB}"/>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80B0DFF-E3FB-C245-BCE8-65684A2F07F8}"/>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45" name="直接连接符 44">
              <a:extLst>
                <a:ext uri="{FF2B5EF4-FFF2-40B4-BE49-F238E27FC236}">
                  <a16:creationId xmlns:a16="http://schemas.microsoft.com/office/drawing/2014/main" id="{27D85231-EC39-81EF-8DC7-C0F85155A9B0}"/>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140FE19D-A843-C333-6D5F-8114B610602F}"/>
              </a:ext>
            </a:extLst>
          </p:cNvPr>
          <p:cNvSpPr txBox="1"/>
          <p:nvPr/>
        </p:nvSpPr>
        <p:spPr>
          <a:xfrm>
            <a:off x="5491755" y="2522016"/>
            <a:ext cx="1244019" cy="523220"/>
          </a:xfrm>
          <a:prstGeom prst="rect">
            <a:avLst/>
          </a:prstGeom>
          <a:noFill/>
        </p:spPr>
        <p:txBody>
          <a:bodyPr wrap="square">
            <a:spAutoFit/>
          </a:bodyPr>
          <a:lstStyle/>
          <a:p>
            <a:r>
              <a:rPr lang="en-US" altLang="ja-JP" sz="2800" b="1" dirty="0">
                <a:solidFill>
                  <a:srgbClr val="FF0000"/>
                </a:solidFill>
              </a:rPr>
              <a:t>Seg1</a:t>
            </a:r>
            <a:endParaRPr lang="zh-CN" altLang="en-US" sz="2800" dirty="0"/>
          </a:p>
        </p:txBody>
      </p:sp>
      <p:grpSp>
        <p:nvGrpSpPr>
          <p:cNvPr id="59" name="组合 58">
            <a:extLst>
              <a:ext uri="{FF2B5EF4-FFF2-40B4-BE49-F238E27FC236}">
                <a16:creationId xmlns:a16="http://schemas.microsoft.com/office/drawing/2014/main" id="{51211E91-1EB2-76D4-B3CC-00CD9A74D09A}"/>
              </a:ext>
            </a:extLst>
          </p:cNvPr>
          <p:cNvGrpSpPr/>
          <p:nvPr/>
        </p:nvGrpSpPr>
        <p:grpSpPr>
          <a:xfrm>
            <a:off x="321022" y="120828"/>
            <a:ext cx="3169566" cy="2355895"/>
            <a:chOff x="6398525" y="2997202"/>
            <a:chExt cx="3232150" cy="2402413"/>
          </a:xfrm>
        </p:grpSpPr>
        <p:grpSp>
          <p:nvGrpSpPr>
            <p:cNvPr id="60" name="组合 59">
              <a:extLst>
                <a:ext uri="{FF2B5EF4-FFF2-40B4-BE49-F238E27FC236}">
                  <a16:creationId xmlns:a16="http://schemas.microsoft.com/office/drawing/2014/main" id="{F152C176-DDE0-02C2-B91A-88FBB7609AEA}"/>
                </a:ext>
              </a:extLst>
            </p:cNvPr>
            <p:cNvGrpSpPr/>
            <p:nvPr/>
          </p:nvGrpSpPr>
          <p:grpSpPr>
            <a:xfrm>
              <a:off x="6398525" y="2997202"/>
              <a:ext cx="3232150" cy="2402413"/>
              <a:chOff x="6340467" y="2997203"/>
              <a:chExt cx="3232150" cy="2402413"/>
            </a:xfrm>
          </p:grpSpPr>
          <p:pic>
            <p:nvPicPr>
              <p:cNvPr id="62" name="图片 61">
                <a:extLst>
                  <a:ext uri="{FF2B5EF4-FFF2-40B4-BE49-F238E27FC236}">
                    <a16:creationId xmlns:a16="http://schemas.microsoft.com/office/drawing/2014/main" id="{8C450F91-AB09-2A91-66FD-58A44D57C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63" name="直接连接符 62">
                <a:extLst>
                  <a:ext uri="{FF2B5EF4-FFF2-40B4-BE49-F238E27FC236}">
                    <a16:creationId xmlns:a16="http://schemas.microsoft.com/office/drawing/2014/main" id="{DFA5AF3E-0CA9-E048-35CF-515C76D2719A}"/>
                  </a:ext>
                </a:extLst>
              </p:cNvPr>
              <p:cNvCxnSpPr/>
              <p:nvPr/>
            </p:nvCxnSpPr>
            <p:spPr>
              <a:xfrm>
                <a:off x="7681913" y="3656013"/>
                <a:ext cx="250825" cy="3651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9E98E455-7623-E58B-4E61-DBB04B664C04}"/>
                  </a:ext>
                </a:extLst>
              </p:cNvPr>
              <p:cNvCxnSpPr/>
              <p:nvPr/>
            </p:nvCxnSpPr>
            <p:spPr>
              <a:xfrm>
                <a:off x="7589838" y="3163888"/>
                <a:ext cx="92075" cy="48736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6D1DEDE-E668-5EC5-4F11-1800B64B058E}"/>
                  </a:ext>
                </a:extLst>
              </p:cNvPr>
              <p:cNvCxnSpPr>
                <a:cxnSpLocks/>
              </p:cNvCxnSpPr>
              <p:nvPr/>
            </p:nvCxnSpPr>
            <p:spPr>
              <a:xfrm flipH="1">
                <a:off x="7133167" y="3651250"/>
                <a:ext cx="548746" cy="6731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C6F8ECC1-44E3-2142-CB6D-9905E7C80611}"/>
                  </a:ext>
                </a:extLst>
              </p:cNvPr>
              <p:cNvCxnSpPr>
                <a:cxnSpLocks/>
              </p:cNvCxnSpPr>
              <p:nvPr/>
            </p:nvCxnSpPr>
            <p:spPr>
              <a:xfrm>
                <a:off x="7927987" y="3692525"/>
                <a:ext cx="495290" cy="9916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90C6F033-7832-9CE3-6735-188689D75533}"/>
                  </a:ext>
                </a:extLst>
              </p:cNvPr>
              <p:cNvCxnSpPr>
                <a:cxnSpLocks/>
              </p:cNvCxnSpPr>
              <p:nvPr/>
            </p:nvCxnSpPr>
            <p:spPr>
              <a:xfrm flipV="1">
                <a:off x="7927987" y="3196909"/>
                <a:ext cx="386149" cy="49561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F86DAFD9-52D7-9A77-0C63-71897E8F1F00}"/>
                  </a:ext>
                </a:extLst>
              </p:cNvPr>
              <p:cNvCxnSpPr>
                <a:cxnSpLocks/>
              </p:cNvCxnSpPr>
              <p:nvPr/>
            </p:nvCxnSpPr>
            <p:spPr>
              <a:xfrm>
                <a:off x="8314136" y="3196909"/>
                <a:ext cx="396477" cy="12572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8C6EC0DA-886D-4148-C8C1-494E6D29178A}"/>
                  </a:ext>
                </a:extLst>
              </p:cNvPr>
              <p:cNvCxnSpPr>
                <a:cxnSpLocks/>
              </p:cNvCxnSpPr>
              <p:nvPr/>
            </p:nvCxnSpPr>
            <p:spPr>
              <a:xfrm>
                <a:off x="8710613" y="3322638"/>
                <a:ext cx="315585" cy="12207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403DC4E-7F76-2150-A43C-74B6F6293D56}"/>
                  </a:ext>
                </a:extLst>
              </p:cNvPr>
              <p:cNvCxnSpPr>
                <a:cxnSpLocks/>
              </p:cNvCxnSpPr>
              <p:nvPr/>
            </p:nvCxnSpPr>
            <p:spPr>
              <a:xfrm flipH="1">
                <a:off x="7927987" y="3322638"/>
                <a:ext cx="782626" cy="36988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5FA5466-2B0B-ECC3-F5E0-4C92B7E2F9B0}"/>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1A877016-46A2-833F-EBD2-013FE8FB2C75}"/>
                  </a:ext>
                </a:extLst>
              </p:cNvPr>
              <p:cNvCxnSpPr>
                <a:cxnSpLocks/>
              </p:cNvCxnSpPr>
              <p:nvPr/>
            </p:nvCxnSpPr>
            <p:spPr>
              <a:xfrm flipH="1" flipV="1">
                <a:off x="9026198" y="3454965"/>
                <a:ext cx="252740" cy="67094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7B47F7D0-16CF-DD88-138B-5B3A2D52D859}"/>
                  </a:ext>
                </a:extLst>
              </p:cNvPr>
              <p:cNvCxnSpPr>
                <a:cxnSpLocks/>
              </p:cNvCxnSpPr>
              <p:nvPr/>
            </p:nvCxnSpPr>
            <p:spPr>
              <a:xfrm>
                <a:off x="7927987" y="3692525"/>
                <a:ext cx="1350951" cy="43338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C41E1E1B-8971-E628-5843-A7AAAB49F515}"/>
                  </a:ext>
                </a:extLst>
              </p:cNvPr>
              <p:cNvCxnSpPr>
                <a:cxnSpLocks/>
              </p:cNvCxnSpPr>
              <p:nvPr/>
            </p:nvCxnSpPr>
            <p:spPr>
              <a:xfrm flipH="1">
                <a:off x="7927987" y="3444717"/>
                <a:ext cx="1098211" cy="24780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2CCE95B4-9EF5-2040-7A50-8F72CA8F9833}"/>
                  </a:ext>
                </a:extLst>
              </p:cNvPr>
              <p:cNvCxnSpPr>
                <a:cxnSpLocks/>
              </p:cNvCxnSpPr>
              <p:nvPr/>
            </p:nvCxnSpPr>
            <p:spPr>
              <a:xfrm>
                <a:off x="7589838" y="3163888"/>
                <a:ext cx="339832" cy="52863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9C696B00-C196-FDD1-78C2-5CE4F404C9B3}"/>
                  </a:ext>
                </a:extLst>
              </p:cNvPr>
              <p:cNvCxnSpPr>
                <a:cxnSpLocks/>
              </p:cNvCxnSpPr>
              <p:nvPr/>
            </p:nvCxnSpPr>
            <p:spPr>
              <a:xfrm>
                <a:off x="7594327" y="3162143"/>
                <a:ext cx="719809" cy="398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7" name="直接连接符 76">
                <a:extLst>
                  <a:ext uri="{FF2B5EF4-FFF2-40B4-BE49-F238E27FC236}">
                    <a16:creationId xmlns:a16="http://schemas.microsoft.com/office/drawing/2014/main" id="{1D0F9758-93E4-0F88-62EC-1E36751CA489}"/>
                  </a:ext>
                </a:extLst>
              </p:cNvPr>
              <p:cNvCxnSpPr>
                <a:cxnSpLocks/>
              </p:cNvCxnSpPr>
              <p:nvPr/>
            </p:nvCxnSpPr>
            <p:spPr>
              <a:xfrm flipH="1" flipV="1">
                <a:off x="8698602" y="3322638"/>
                <a:ext cx="492256" cy="501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28BF2927-3693-FBC9-CB12-341937929F09}"/>
                  </a:ext>
                </a:extLst>
              </p:cNvPr>
              <p:cNvCxnSpPr>
                <a:cxnSpLocks/>
              </p:cNvCxnSpPr>
              <p:nvPr/>
            </p:nvCxnSpPr>
            <p:spPr>
              <a:xfrm flipV="1">
                <a:off x="8423277" y="4125913"/>
                <a:ext cx="855661" cy="5582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D11BC4C8-5EAA-5A09-963C-137FA5464588}"/>
                  </a:ext>
                </a:extLst>
              </p:cNvPr>
              <p:cNvCxnSpPr>
                <a:cxnSpLocks/>
              </p:cNvCxnSpPr>
              <p:nvPr/>
            </p:nvCxnSpPr>
            <p:spPr>
              <a:xfrm flipV="1">
                <a:off x="7603338" y="4684183"/>
                <a:ext cx="819939" cy="22609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0" name="直接连接符 79">
                <a:extLst>
                  <a:ext uri="{FF2B5EF4-FFF2-40B4-BE49-F238E27FC236}">
                    <a16:creationId xmlns:a16="http://schemas.microsoft.com/office/drawing/2014/main" id="{738874DA-BF4D-47BF-C058-A0D10C2EBA13}"/>
                  </a:ext>
                </a:extLst>
              </p:cNvPr>
              <p:cNvCxnSpPr>
                <a:cxnSpLocks/>
              </p:cNvCxnSpPr>
              <p:nvPr/>
            </p:nvCxnSpPr>
            <p:spPr>
              <a:xfrm>
                <a:off x="7133167" y="4324350"/>
                <a:ext cx="1290110" cy="35983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B4F7CB7A-5A5F-68F2-0571-F584E173582A}"/>
                  </a:ext>
                </a:extLst>
              </p:cNvPr>
              <p:cNvCxnSpPr>
                <a:cxnSpLocks/>
              </p:cNvCxnSpPr>
              <p:nvPr/>
            </p:nvCxnSpPr>
            <p:spPr>
              <a:xfrm>
                <a:off x="7133167" y="4324350"/>
                <a:ext cx="470171" cy="5859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C72CEB14-5CD8-421F-4CDD-B25E8B79D51B}"/>
                  </a:ext>
                </a:extLst>
              </p:cNvPr>
              <p:cNvCxnSpPr>
                <a:cxnSpLocks/>
              </p:cNvCxnSpPr>
              <p:nvPr/>
            </p:nvCxnSpPr>
            <p:spPr>
              <a:xfrm flipH="1">
                <a:off x="7130099" y="3689349"/>
                <a:ext cx="797888" cy="63500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33493EEA-E093-9C4D-6119-1333C74AE5F4}"/>
                  </a:ext>
                </a:extLst>
              </p:cNvPr>
              <p:cNvCxnSpPr>
                <a:cxnSpLocks/>
              </p:cNvCxnSpPr>
              <p:nvPr/>
            </p:nvCxnSpPr>
            <p:spPr>
              <a:xfrm>
                <a:off x="7603337" y="4901503"/>
                <a:ext cx="448463" cy="43474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4" name="直接连接符 83">
                <a:extLst>
                  <a:ext uri="{FF2B5EF4-FFF2-40B4-BE49-F238E27FC236}">
                    <a16:creationId xmlns:a16="http://schemas.microsoft.com/office/drawing/2014/main" id="{A97360E1-3136-E9EA-C90F-EE61DD2F0423}"/>
                  </a:ext>
                </a:extLst>
              </p:cNvPr>
              <p:cNvCxnSpPr>
                <a:cxnSpLocks/>
              </p:cNvCxnSpPr>
              <p:nvPr/>
            </p:nvCxnSpPr>
            <p:spPr>
              <a:xfrm flipH="1">
                <a:off x="7383463" y="4910280"/>
                <a:ext cx="219873" cy="23244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1DE90AC1-1474-0E1A-F005-DACC5C628C2B}"/>
                  </a:ext>
                </a:extLst>
              </p:cNvPr>
              <p:cNvCxnSpPr>
                <a:cxnSpLocks/>
              </p:cNvCxnSpPr>
              <p:nvPr/>
            </p:nvCxnSpPr>
            <p:spPr>
              <a:xfrm flipH="1" flipV="1">
                <a:off x="7383462" y="5151501"/>
                <a:ext cx="667940" cy="18216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6" name="直接连接符 85">
                <a:extLst>
                  <a:ext uri="{FF2B5EF4-FFF2-40B4-BE49-F238E27FC236}">
                    <a16:creationId xmlns:a16="http://schemas.microsoft.com/office/drawing/2014/main" id="{C25737AF-387C-7D42-10A6-9135A9A02361}"/>
                  </a:ext>
                </a:extLst>
              </p:cNvPr>
              <p:cNvCxnSpPr>
                <a:cxnSpLocks/>
              </p:cNvCxnSpPr>
              <p:nvPr/>
            </p:nvCxnSpPr>
            <p:spPr>
              <a:xfrm flipH="1">
                <a:off x="9082116" y="4123335"/>
                <a:ext cx="196822" cy="840284"/>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7" name="直接连接符 86">
                <a:extLst>
                  <a:ext uri="{FF2B5EF4-FFF2-40B4-BE49-F238E27FC236}">
                    <a16:creationId xmlns:a16="http://schemas.microsoft.com/office/drawing/2014/main" id="{32C6C833-0801-9B6E-F9F7-B6478DFDC26D}"/>
                  </a:ext>
                </a:extLst>
              </p:cNvPr>
              <p:cNvCxnSpPr>
                <a:cxnSpLocks/>
              </p:cNvCxnSpPr>
              <p:nvPr/>
            </p:nvCxnSpPr>
            <p:spPr>
              <a:xfrm flipH="1" flipV="1">
                <a:off x="8423277" y="4684183"/>
                <a:ext cx="658441" cy="2794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5E6A56CA-1820-F964-B88A-165D81545D4E}"/>
                  </a:ext>
                </a:extLst>
              </p:cNvPr>
              <p:cNvCxnSpPr>
                <a:cxnSpLocks/>
              </p:cNvCxnSpPr>
              <p:nvPr/>
            </p:nvCxnSpPr>
            <p:spPr>
              <a:xfrm flipV="1">
                <a:off x="8051402" y="4963619"/>
                <a:ext cx="1030316" cy="37005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353F2B5E-8364-8C4F-CEA8-7DB828293BC6}"/>
                  </a:ext>
                </a:extLst>
              </p:cNvPr>
              <p:cNvCxnSpPr>
                <a:cxnSpLocks/>
              </p:cNvCxnSpPr>
              <p:nvPr/>
            </p:nvCxnSpPr>
            <p:spPr>
              <a:xfrm flipH="1" flipV="1">
                <a:off x="9081718" y="4961041"/>
                <a:ext cx="197220" cy="33485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B0D7FD51-2CDE-86CF-475E-0401C6DB8C04}"/>
                  </a:ext>
                </a:extLst>
              </p:cNvPr>
              <p:cNvCxnSpPr>
                <a:cxnSpLocks/>
              </p:cNvCxnSpPr>
              <p:nvPr/>
            </p:nvCxnSpPr>
            <p:spPr>
              <a:xfrm flipV="1">
                <a:off x="8051004" y="4681605"/>
                <a:ext cx="372273" cy="65206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6131A310-24FC-93BE-D693-225521932388}"/>
                  </a:ext>
                </a:extLst>
              </p:cNvPr>
              <p:cNvCxnSpPr>
                <a:cxnSpLocks/>
              </p:cNvCxnSpPr>
              <p:nvPr/>
            </p:nvCxnSpPr>
            <p:spPr>
              <a:xfrm flipV="1">
                <a:off x="8050606" y="5295900"/>
                <a:ext cx="1228332" cy="3777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2" name="直接连接符 91">
                <a:extLst>
                  <a:ext uri="{FF2B5EF4-FFF2-40B4-BE49-F238E27FC236}">
                    <a16:creationId xmlns:a16="http://schemas.microsoft.com/office/drawing/2014/main" id="{B4BAE66E-1D27-E5D4-FABC-42BE455F3267}"/>
                  </a:ext>
                </a:extLst>
              </p:cNvPr>
              <p:cNvCxnSpPr>
                <a:cxnSpLocks/>
              </p:cNvCxnSpPr>
              <p:nvPr/>
            </p:nvCxnSpPr>
            <p:spPr>
              <a:xfrm>
                <a:off x="6407150" y="4353983"/>
                <a:ext cx="972758" cy="79751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8F785AE4-15AE-493D-5C11-1AD5B657E8F1}"/>
                  </a:ext>
                </a:extLst>
              </p:cNvPr>
              <p:cNvCxnSpPr>
                <a:cxnSpLocks/>
              </p:cNvCxnSpPr>
              <p:nvPr/>
            </p:nvCxnSpPr>
            <p:spPr>
              <a:xfrm>
                <a:off x="6399143" y="4351405"/>
                <a:ext cx="1203796" cy="5588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C860398B-DBBE-E6E5-8ED3-68AFF48207A3}"/>
                  </a:ext>
                </a:extLst>
              </p:cNvPr>
              <p:cNvCxnSpPr>
                <a:cxnSpLocks/>
              </p:cNvCxnSpPr>
              <p:nvPr/>
            </p:nvCxnSpPr>
            <p:spPr>
              <a:xfrm flipV="1">
                <a:off x="6406752" y="4324350"/>
                <a:ext cx="735227" cy="3333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E525784F-8844-6A83-88A5-EDEEA7982F7C}"/>
                  </a:ext>
                </a:extLst>
              </p:cNvPr>
              <p:cNvCxnSpPr>
                <a:cxnSpLocks/>
              </p:cNvCxnSpPr>
              <p:nvPr/>
            </p:nvCxnSpPr>
            <p:spPr>
              <a:xfrm flipV="1">
                <a:off x="6406752" y="3651250"/>
                <a:ext cx="1275161" cy="700155"/>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61" name="直接连接符 60">
              <a:extLst>
                <a:ext uri="{FF2B5EF4-FFF2-40B4-BE49-F238E27FC236}">
                  <a16:creationId xmlns:a16="http://schemas.microsoft.com/office/drawing/2014/main" id="{8BD9FAA5-9AB7-7B42-02C3-52DD8741E7CD}"/>
                </a:ext>
              </a:extLst>
            </p:cNvPr>
            <p:cNvCxnSpPr>
              <a:cxnSpLocks/>
            </p:cNvCxnSpPr>
            <p:nvPr/>
          </p:nvCxnSpPr>
          <p:spPr>
            <a:xfrm flipH="1" flipV="1">
              <a:off x="9248916" y="3372821"/>
              <a:ext cx="88080" cy="750513"/>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 name="文本框 1">
            <a:extLst>
              <a:ext uri="{FF2B5EF4-FFF2-40B4-BE49-F238E27FC236}">
                <a16:creationId xmlns:a16="http://schemas.microsoft.com/office/drawing/2014/main" id="{A29ACC25-86D9-5ED4-A1F7-74101F625C59}"/>
              </a:ext>
            </a:extLst>
          </p:cNvPr>
          <p:cNvSpPr txBox="1"/>
          <p:nvPr/>
        </p:nvSpPr>
        <p:spPr>
          <a:xfrm>
            <a:off x="9739924" y="2522016"/>
            <a:ext cx="1165308" cy="523220"/>
          </a:xfrm>
          <a:prstGeom prst="rect">
            <a:avLst/>
          </a:prstGeom>
          <a:noFill/>
        </p:spPr>
        <p:txBody>
          <a:bodyPr wrap="square">
            <a:spAutoFit/>
          </a:bodyPr>
          <a:lstStyle/>
          <a:p>
            <a:r>
              <a:rPr lang="en-US" altLang="ja-JP" sz="2800" b="1" dirty="0">
                <a:solidFill>
                  <a:srgbClr val="00B050"/>
                </a:solidFill>
              </a:rPr>
              <a:t>Seg2</a:t>
            </a:r>
            <a:endParaRPr lang="zh-CN" altLang="en-US" sz="2800" dirty="0"/>
          </a:p>
        </p:txBody>
      </p:sp>
      <p:grpSp>
        <p:nvGrpSpPr>
          <p:cNvPr id="3" name="组合 2">
            <a:extLst>
              <a:ext uri="{FF2B5EF4-FFF2-40B4-BE49-F238E27FC236}">
                <a16:creationId xmlns:a16="http://schemas.microsoft.com/office/drawing/2014/main" id="{4EBC01A8-DAF4-AE73-497C-44FDD7107510}"/>
              </a:ext>
            </a:extLst>
          </p:cNvPr>
          <p:cNvGrpSpPr/>
          <p:nvPr/>
        </p:nvGrpSpPr>
        <p:grpSpPr>
          <a:xfrm>
            <a:off x="8680863" y="96835"/>
            <a:ext cx="3019382" cy="2525277"/>
            <a:chOff x="2903277" y="1190624"/>
            <a:chExt cx="5352693" cy="4476753"/>
          </a:xfrm>
        </p:grpSpPr>
        <p:pic>
          <p:nvPicPr>
            <p:cNvPr id="4" name="图片 3" descr="图表, 雷达图&#10;&#10;描述已自动生成">
              <a:extLst>
                <a:ext uri="{FF2B5EF4-FFF2-40B4-BE49-F238E27FC236}">
                  <a16:creationId xmlns:a16="http://schemas.microsoft.com/office/drawing/2014/main" id="{14E4C28A-AAA5-7642-C338-DF9EF1D76797}"/>
                </a:ext>
              </a:extLst>
            </p:cNvPr>
            <p:cNvPicPr>
              <a:picLocks noChangeAspect="1"/>
            </p:cNvPicPr>
            <p:nvPr/>
          </p:nvPicPr>
          <p:blipFill>
            <a:blip r:embed="rId2">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5" name="直接连接符 4">
              <a:extLst>
                <a:ext uri="{FF2B5EF4-FFF2-40B4-BE49-F238E27FC236}">
                  <a16:creationId xmlns:a16="http://schemas.microsoft.com/office/drawing/2014/main" id="{329632CB-EF3A-055B-D81E-80EC14925DF7}"/>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直接连接符 5">
              <a:extLst>
                <a:ext uri="{FF2B5EF4-FFF2-40B4-BE49-F238E27FC236}">
                  <a16:creationId xmlns:a16="http://schemas.microsoft.com/office/drawing/2014/main" id="{AB5A7960-CA1F-8BB7-4C0B-D6CE9A9C676A}"/>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7" name="椭圆 6">
              <a:extLst>
                <a:ext uri="{FF2B5EF4-FFF2-40B4-BE49-F238E27FC236}">
                  <a16:creationId xmlns:a16="http://schemas.microsoft.com/office/drawing/2014/main" id="{515EFA5D-9EBB-DE8F-23B2-EF170B97B5E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84D8D07-22C5-D2AC-1D98-1F93FB2151C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058FBDA1-0FFC-1344-E987-3A3C0F45054D}"/>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04985231-77A5-5A65-2786-F4A48DF263D9}"/>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E202ED9-ADD9-C407-1D79-42B78B8DD078}"/>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 name="椭圆 11">
              <a:extLst>
                <a:ext uri="{FF2B5EF4-FFF2-40B4-BE49-F238E27FC236}">
                  <a16:creationId xmlns:a16="http://schemas.microsoft.com/office/drawing/2014/main" id="{654FB595-46BE-27C4-8475-51D56F4F12D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3631C4-7633-31A9-94CB-C15C565D3AB3}"/>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9F59F65-D4D0-3C01-B11F-873621C4606A}"/>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31F30DF8-49F7-C657-1BBF-EB0899869356}"/>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8FAAD9ED-7FF2-F198-6B67-3F5977F55A24}"/>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椭圆 16">
              <a:extLst>
                <a:ext uri="{FF2B5EF4-FFF2-40B4-BE49-F238E27FC236}">
                  <a16:creationId xmlns:a16="http://schemas.microsoft.com/office/drawing/2014/main" id="{B01F468E-8F20-0C6D-1189-4CB64BBA5FC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B8CC30F-2763-BA32-1D98-580E2ED81E9F}"/>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473AECE5-A589-7BB7-53FD-87A96FADF64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
        <p:nvSpPr>
          <p:cNvPr id="20" name="文本框 19">
            <a:extLst>
              <a:ext uri="{FF2B5EF4-FFF2-40B4-BE49-F238E27FC236}">
                <a16:creationId xmlns:a16="http://schemas.microsoft.com/office/drawing/2014/main" id="{7262F2DC-E078-6569-E4B6-5294CBB1F08D}"/>
              </a:ext>
            </a:extLst>
          </p:cNvPr>
          <p:cNvSpPr txBox="1"/>
          <p:nvPr/>
        </p:nvSpPr>
        <p:spPr>
          <a:xfrm>
            <a:off x="7775783" y="871792"/>
            <a:ext cx="718466" cy="1015663"/>
          </a:xfrm>
          <a:prstGeom prst="rect">
            <a:avLst/>
          </a:prstGeom>
          <a:noFill/>
        </p:spPr>
        <p:txBody>
          <a:bodyPr wrap="none" rtlCol="0">
            <a:spAutoFit/>
          </a:bodyPr>
          <a:lstStyle/>
          <a:p>
            <a:r>
              <a:rPr lang="en-US" altLang="zh-CN" sz="6000" b="1" dirty="0"/>
              <a:t>+</a:t>
            </a:r>
            <a:endParaRPr lang="zh-CN" altLang="en-US" sz="6000" b="1" dirty="0"/>
          </a:p>
        </p:txBody>
      </p:sp>
      <p:grpSp>
        <p:nvGrpSpPr>
          <p:cNvPr id="22" name="组合 21">
            <a:extLst>
              <a:ext uri="{FF2B5EF4-FFF2-40B4-BE49-F238E27FC236}">
                <a16:creationId xmlns:a16="http://schemas.microsoft.com/office/drawing/2014/main" id="{59701841-35B0-1C50-0870-5EA68C7EE55C}"/>
              </a:ext>
            </a:extLst>
          </p:cNvPr>
          <p:cNvGrpSpPr/>
          <p:nvPr/>
        </p:nvGrpSpPr>
        <p:grpSpPr>
          <a:xfrm>
            <a:off x="4194655" y="3204179"/>
            <a:ext cx="3802690" cy="3129647"/>
            <a:chOff x="1343858" y="0"/>
            <a:chExt cx="8257342" cy="6795866"/>
          </a:xfrm>
        </p:grpSpPr>
        <p:pic>
          <p:nvPicPr>
            <p:cNvPr id="23" name="图片 22" descr="图表, 雷达图&#10;&#10;描述已自动生成">
              <a:extLst>
                <a:ext uri="{FF2B5EF4-FFF2-40B4-BE49-F238E27FC236}">
                  <a16:creationId xmlns:a16="http://schemas.microsoft.com/office/drawing/2014/main" id="{6AAE2A4D-9D00-F88B-B617-26905005AE31}"/>
                </a:ext>
              </a:extLst>
            </p:cNvPr>
            <p:cNvPicPr>
              <a:picLocks noChangeAspect="1"/>
            </p:cNvPicPr>
            <p:nvPr/>
          </p:nvPicPr>
          <p:blipFill>
            <a:blip r:embed="rId2">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24" name="直接连接符 23">
              <a:extLst>
                <a:ext uri="{FF2B5EF4-FFF2-40B4-BE49-F238E27FC236}">
                  <a16:creationId xmlns:a16="http://schemas.microsoft.com/office/drawing/2014/main" id="{A92BBE66-DE19-A2B9-F3DE-7BCB5959453E}"/>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65D4053-DB66-E630-8300-041B1CFA55ED}"/>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F0B7F5B-33FD-A351-6E15-0528293CDA6D}"/>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7" name="椭圆 26">
              <a:extLst>
                <a:ext uri="{FF2B5EF4-FFF2-40B4-BE49-F238E27FC236}">
                  <a16:creationId xmlns:a16="http://schemas.microsoft.com/office/drawing/2014/main" id="{9A0408DE-54DD-D641-446D-BC7D5E9F5D1F}"/>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a:extLst>
                <a:ext uri="{FF2B5EF4-FFF2-40B4-BE49-F238E27FC236}">
                  <a16:creationId xmlns:a16="http://schemas.microsoft.com/office/drawing/2014/main" id="{D8724F7B-166E-8950-0122-E9AE106AA306}"/>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1EF869DE-31C8-C478-E5F7-BF4F7A535252}"/>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66E9F89-35E6-525F-F8D3-DA85378E3B5B}"/>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3028B8-C9CD-CE13-04C6-F03157C8EB26}"/>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2C18163-D614-0012-9732-A6A8BC529CCD}"/>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3" name="椭圆 32">
              <a:extLst>
                <a:ext uri="{FF2B5EF4-FFF2-40B4-BE49-F238E27FC236}">
                  <a16:creationId xmlns:a16="http://schemas.microsoft.com/office/drawing/2014/main" id="{DA4E8DB8-4BAA-A73C-B813-6C6A43BE1902}"/>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FB4103AC-30A8-9485-0B44-65A70FB474A6}"/>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60604502-B9C3-C5D8-D7F7-F3FE4F52029B}"/>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2C3F58E-3D9F-2AD3-C827-6F43409E8598}"/>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244D6174-5110-9A5A-B806-1043FA461034}"/>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4C42D5CC-9F00-E4D5-E9FA-5C234E459C76}"/>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39" name="椭圆 38">
              <a:extLst>
                <a:ext uri="{FF2B5EF4-FFF2-40B4-BE49-F238E27FC236}">
                  <a16:creationId xmlns:a16="http://schemas.microsoft.com/office/drawing/2014/main" id="{4B4653DF-7A2E-E4BC-FE84-16778FF5A37C}"/>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9554FA63-D6CB-EC5C-A2A5-989E07C42EE0}"/>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6" name="直接连接符 95">
              <a:extLst>
                <a:ext uri="{FF2B5EF4-FFF2-40B4-BE49-F238E27FC236}">
                  <a16:creationId xmlns:a16="http://schemas.microsoft.com/office/drawing/2014/main" id="{E85220DD-A7E5-B723-C7AD-DA801162D3B6}"/>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97" name="文本框 96">
            <a:extLst>
              <a:ext uri="{FF2B5EF4-FFF2-40B4-BE49-F238E27FC236}">
                <a16:creationId xmlns:a16="http://schemas.microsoft.com/office/drawing/2014/main" id="{16681169-D87D-D9BC-59B1-44320880C708}"/>
              </a:ext>
            </a:extLst>
          </p:cNvPr>
          <p:cNvSpPr txBox="1"/>
          <p:nvPr/>
        </p:nvSpPr>
        <p:spPr>
          <a:xfrm>
            <a:off x="3202595" y="4278636"/>
            <a:ext cx="718466" cy="1015663"/>
          </a:xfrm>
          <a:prstGeom prst="rect">
            <a:avLst/>
          </a:prstGeom>
          <a:noFill/>
        </p:spPr>
        <p:txBody>
          <a:bodyPr wrap="none" rtlCol="0">
            <a:spAutoFit/>
          </a:bodyPr>
          <a:lstStyle/>
          <a:p>
            <a:r>
              <a:rPr lang="en-US" altLang="zh-CN" sz="6000" b="1" dirty="0"/>
              <a:t>+</a:t>
            </a:r>
            <a:endParaRPr lang="zh-CN" altLang="en-US" sz="6000" b="1" dirty="0"/>
          </a:p>
        </p:txBody>
      </p:sp>
      <p:sp>
        <p:nvSpPr>
          <p:cNvPr id="98" name="文本框 97">
            <a:extLst>
              <a:ext uri="{FF2B5EF4-FFF2-40B4-BE49-F238E27FC236}">
                <a16:creationId xmlns:a16="http://schemas.microsoft.com/office/drawing/2014/main" id="{72B81627-F4A0-19F0-FBC4-1EE8451318D0}"/>
              </a:ext>
            </a:extLst>
          </p:cNvPr>
          <p:cNvSpPr txBox="1"/>
          <p:nvPr/>
        </p:nvSpPr>
        <p:spPr>
          <a:xfrm>
            <a:off x="5718287" y="6278683"/>
            <a:ext cx="1188631" cy="523220"/>
          </a:xfrm>
          <a:prstGeom prst="rect">
            <a:avLst/>
          </a:prstGeom>
          <a:noFill/>
        </p:spPr>
        <p:txBody>
          <a:bodyPr wrap="square">
            <a:spAutoFit/>
          </a:bodyPr>
          <a:lstStyle/>
          <a:p>
            <a:r>
              <a:rPr lang="en-US" altLang="ja-JP" sz="2800" b="1" dirty="0">
                <a:solidFill>
                  <a:srgbClr val="00B0F0"/>
                </a:solidFill>
              </a:rPr>
              <a:t>Seg3</a:t>
            </a:r>
            <a:endParaRPr lang="zh-CN" altLang="en-US" sz="2800" dirty="0"/>
          </a:p>
        </p:txBody>
      </p:sp>
    </p:spTree>
    <p:extLst>
      <p:ext uri="{BB962C8B-B14F-4D97-AF65-F5344CB8AC3E}">
        <p14:creationId xmlns:p14="http://schemas.microsoft.com/office/powerpoint/2010/main" val="728858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2A86C69-1A72-F9D7-9FB9-BFDA414ACECC}"/>
              </a:ext>
            </a:extLst>
          </p:cNvPr>
          <p:cNvGrpSpPr/>
          <p:nvPr/>
        </p:nvGrpSpPr>
        <p:grpSpPr>
          <a:xfrm>
            <a:off x="1979330" y="506520"/>
            <a:ext cx="7964769" cy="5659334"/>
            <a:chOff x="3541431" y="1859070"/>
            <a:chExt cx="4857950" cy="3451797"/>
          </a:xfrm>
        </p:grpSpPr>
        <p:grpSp>
          <p:nvGrpSpPr>
            <p:cNvPr id="35" name="组合 34">
              <a:extLst>
                <a:ext uri="{FF2B5EF4-FFF2-40B4-BE49-F238E27FC236}">
                  <a16:creationId xmlns:a16="http://schemas.microsoft.com/office/drawing/2014/main" id="{16043AC3-6F50-E81E-F827-28BBD40AC5E0}"/>
                </a:ext>
              </a:extLst>
            </p:cNvPr>
            <p:cNvGrpSpPr/>
            <p:nvPr/>
          </p:nvGrpSpPr>
          <p:grpSpPr>
            <a:xfrm>
              <a:off x="3541431" y="1859070"/>
              <a:ext cx="4857950" cy="3451797"/>
              <a:chOff x="3531906" y="1887645"/>
              <a:chExt cx="4857950" cy="3451797"/>
            </a:xfrm>
          </p:grpSpPr>
          <p:grpSp>
            <p:nvGrpSpPr>
              <p:cNvPr id="4" name="组合 3">
                <a:extLst>
                  <a:ext uri="{FF2B5EF4-FFF2-40B4-BE49-F238E27FC236}">
                    <a16:creationId xmlns:a16="http://schemas.microsoft.com/office/drawing/2014/main" id="{B03FD94B-2F4E-A6BB-B531-C2D0F7A11890}"/>
                  </a:ext>
                </a:extLst>
              </p:cNvPr>
              <p:cNvGrpSpPr/>
              <p:nvPr/>
            </p:nvGrpSpPr>
            <p:grpSpPr>
              <a:xfrm>
                <a:off x="3531906" y="1891551"/>
                <a:ext cx="4857950" cy="3447891"/>
                <a:chOff x="7380421" y="4659391"/>
                <a:chExt cx="2533245" cy="1797950"/>
              </a:xfrm>
            </p:grpSpPr>
            <p:grpSp>
              <p:nvGrpSpPr>
                <p:cNvPr id="5" name="组合 4">
                  <a:extLst>
                    <a:ext uri="{FF2B5EF4-FFF2-40B4-BE49-F238E27FC236}">
                      <a16:creationId xmlns:a16="http://schemas.microsoft.com/office/drawing/2014/main" id="{82EF6ECF-1D62-033D-1E36-870A72D70C46}"/>
                    </a:ext>
                  </a:extLst>
                </p:cNvPr>
                <p:cNvGrpSpPr/>
                <p:nvPr/>
              </p:nvGrpSpPr>
              <p:grpSpPr>
                <a:xfrm>
                  <a:off x="7380421" y="4659391"/>
                  <a:ext cx="2533245" cy="1797950"/>
                  <a:chOff x="8122311" y="1104437"/>
                  <a:chExt cx="2533245" cy="1797950"/>
                </a:xfrm>
              </p:grpSpPr>
              <p:pic>
                <p:nvPicPr>
                  <p:cNvPr id="13" name="图片 12">
                    <a:extLst>
                      <a:ext uri="{FF2B5EF4-FFF2-40B4-BE49-F238E27FC236}">
                        <a16:creationId xmlns:a16="http://schemas.microsoft.com/office/drawing/2014/main" id="{CE8DE3E4-2199-8AC6-F918-3EA93903424B}"/>
                      </a:ext>
                    </a:extLst>
                  </p:cNvPr>
                  <p:cNvPicPr>
                    <a:picLocks noChangeAspect="1"/>
                  </p:cNvPicPr>
                  <p:nvPr/>
                </p:nvPicPr>
                <p:blipFill>
                  <a:blip r:embed="rId2"/>
                  <a:stretch>
                    <a:fillRect/>
                  </a:stretch>
                </p:blipFill>
                <p:spPr>
                  <a:xfrm>
                    <a:off x="8122311" y="1104437"/>
                    <a:ext cx="2533245" cy="1797950"/>
                  </a:xfrm>
                  <a:prstGeom prst="rect">
                    <a:avLst/>
                  </a:prstGeom>
                </p:spPr>
              </p:pic>
              <p:cxnSp>
                <p:nvCxnSpPr>
                  <p:cNvPr id="8" name="直接连接符 7">
                    <a:extLst>
                      <a:ext uri="{FF2B5EF4-FFF2-40B4-BE49-F238E27FC236}">
                        <a16:creationId xmlns:a16="http://schemas.microsoft.com/office/drawing/2014/main" id="{27618E6D-AA11-21C7-49DE-B7DE953937F0}"/>
                      </a:ext>
                    </a:extLst>
                  </p:cNvPr>
                  <p:cNvCxnSpPr>
                    <a:cxnSpLocks/>
                  </p:cNvCxnSpPr>
                  <p:nvPr/>
                </p:nvCxnSpPr>
                <p:spPr>
                  <a:xfrm flipH="1">
                    <a:off x="8671748" y="1424203"/>
                    <a:ext cx="41246" cy="10973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9762DA3-06BF-CECA-D044-D8D0F0CFB4A4}"/>
                      </a:ext>
                    </a:extLst>
                  </p:cNvPr>
                  <p:cNvCxnSpPr>
                    <a:cxnSpLocks/>
                  </p:cNvCxnSpPr>
                  <p:nvPr/>
                </p:nvCxnSpPr>
                <p:spPr>
                  <a:xfrm flipV="1">
                    <a:off x="8692371" y="2403898"/>
                    <a:ext cx="1011223" cy="11761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991B40E-F0F8-95B8-FC85-8B3F2CE905C5}"/>
                      </a:ext>
                    </a:extLst>
                  </p:cNvPr>
                  <p:cNvCxnSpPr>
                    <a:cxnSpLocks/>
                  </p:cNvCxnSpPr>
                  <p:nvPr/>
                </p:nvCxnSpPr>
                <p:spPr>
                  <a:xfrm flipV="1">
                    <a:off x="9703594" y="1600072"/>
                    <a:ext cx="414337" cy="8168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D735A30-E37E-6870-9194-E5B49C1BF77F}"/>
                      </a:ext>
                    </a:extLst>
                  </p:cNvPr>
                  <p:cNvCxnSpPr>
                    <a:cxnSpLocks/>
                  </p:cNvCxnSpPr>
                  <p:nvPr/>
                </p:nvCxnSpPr>
                <p:spPr>
                  <a:xfrm flipH="1" flipV="1">
                    <a:off x="8712994" y="1424203"/>
                    <a:ext cx="1418441" cy="17586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377A85A-E4D0-B6B7-9874-C319CD853165}"/>
                      </a:ext>
                    </a:extLst>
                  </p:cNvPr>
                  <p:cNvCxnSpPr>
                    <a:cxnSpLocks/>
                  </p:cNvCxnSpPr>
                  <p:nvPr/>
                </p:nvCxnSpPr>
                <p:spPr>
                  <a:xfrm flipH="1" flipV="1">
                    <a:off x="8712994" y="1424203"/>
                    <a:ext cx="990600" cy="99072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id="{D4BBA4A9-7F6C-67A4-3CF8-159402427C4D}"/>
                    </a:ext>
                  </a:extLst>
                </p:cNvPr>
                <p:cNvCxnSpPr>
                  <a:cxnSpLocks/>
                </p:cNvCxnSpPr>
                <p:nvPr/>
              </p:nvCxnSpPr>
              <p:spPr>
                <a:xfrm flipH="1">
                  <a:off x="7950481" y="5155026"/>
                  <a:ext cx="1425560" cy="92144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grpSp>
          <p:cxnSp>
            <p:nvCxnSpPr>
              <p:cNvPr id="19" name="直接连接符 18">
                <a:extLst>
                  <a:ext uri="{FF2B5EF4-FFF2-40B4-BE49-F238E27FC236}">
                    <a16:creationId xmlns:a16="http://schemas.microsoft.com/office/drawing/2014/main" id="{E6EC4EB2-F3A8-263A-44A8-D13498077287}"/>
                  </a:ext>
                </a:extLst>
              </p:cNvPr>
              <p:cNvCxnSpPr>
                <a:cxnSpLocks/>
              </p:cNvCxnSpPr>
              <p:nvPr/>
            </p:nvCxnSpPr>
            <p:spPr>
              <a:xfrm flipH="1" flipV="1">
                <a:off x="3531906" y="3500438"/>
                <a:ext cx="1966400" cy="56466"/>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3604519-012B-A2E2-D449-93D111B2AF01}"/>
                  </a:ext>
                </a:extLst>
              </p:cNvPr>
              <p:cNvCxnSpPr>
                <a:cxnSpLocks/>
              </p:cNvCxnSpPr>
              <p:nvPr/>
            </p:nvCxnSpPr>
            <p:spPr>
              <a:xfrm>
                <a:off x="5498306" y="3556904"/>
                <a:ext cx="158817" cy="1782538"/>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D487A50-9C84-444A-508F-6EB7F18A3009}"/>
                  </a:ext>
                </a:extLst>
              </p:cNvPr>
              <p:cNvCxnSpPr>
                <a:cxnSpLocks/>
              </p:cNvCxnSpPr>
              <p:nvPr/>
            </p:nvCxnSpPr>
            <p:spPr>
              <a:xfrm>
                <a:off x="5960881" y="3063240"/>
                <a:ext cx="2428975" cy="136588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84DF1AAB-23D8-468C-7EB9-171C43570D93}"/>
                  </a:ext>
                </a:extLst>
              </p:cNvPr>
              <p:cNvCxnSpPr>
                <a:cxnSpLocks/>
              </p:cNvCxnSpPr>
              <p:nvPr/>
            </p:nvCxnSpPr>
            <p:spPr>
              <a:xfrm flipH="1">
                <a:off x="5960881" y="1887645"/>
                <a:ext cx="135119" cy="1175595"/>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B845CFB8-CE1D-55D2-1A36-583B6640D59F}"/>
                  </a:ext>
                </a:extLst>
              </p:cNvPr>
              <p:cNvCxnSpPr>
                <a:cxnSpLocks/>
              </p:cNvCxnSpPr>
              <p:nvPr/>
            </p:nvCxnSpPr>
            <p:spPr>
              <a:xfrm flipH="1">
                <a:off x="5498306" y="3063240"/>
                <a:ext cx="462575" cy="493664"/>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文本框 37">
              <a:extLst>
                <a:ext uri="{FF2B5EF4-FFF2-40B4-BE49-F238E27FC236}">
                  <a16:creationId xmlns:a16="http://schemas.microsoft.com/office/drawing/2014/main" id="{0FD71BDE-4B44-BA05-CBFE-BCC27398D8C1}"/>
                </a:ext>
              </a:extLst>
            </p:cNvPr>
            <p:cNvSpPr txBox="1"/>
            <p:nvPr/>
          </p:nvSpPr>
          <p:spPr>
            <a:xfrm>
              <a:off x="4137604" y="1903718"/>
              <a:ext cx="452368" cy="707886"/>
            </a:xfrm>
            <a:prstGeom prst="rect">
              <a:avLst/>
            </a:prstGeom>
            <a:noFill/>
          </p:spPr>
          <p:txBody>
            <a:bodyPr wrap="none" rtlCol="0">
              <a:spAutoFit/>
            </a:bodyPr>
            <a:lstStyle/>
            <a:p>
              <a:r>
                <a:rPr lang="en-US" altLang="zh-CN" sz="4000" b="1" dirty="0"/>
                <a:t>a</a:t>
              </a:r>
              <a:endParaRPr lang="zh-CN" altLang="en-US" sz="4000" b="1" dirty="0"/>
            </a:p>
          </p:txBody>
        </p:sp>
        <p:sp>
          <p:nvSpPr>
            <p:cNvPr id="39" name="文本框 38">
              <a:extLst>
                <a:ext uri="{FF2B5EF4-FFF2-40B4-BE49-F238E27FC236}">
                  <a16:creationId xmlns:a16="http://schemas.microsoft.com/office/drawing/2014/main" id="{14CB9A8F-8E86-DD0F-5685-C1918B23EC9F}"/>
                </a:ext>
              </a:extLst>
            </p:cNvPr>
            <p:cNvSpPr txBox="1"/>
            <p:nvPr/>
          </p:nvSpPr>
          <p:spPr>
            <a:xfrm>
              <a:off x="7437185" y="2294155"/>
              <a:ext cx="494046" cy="707886"/>
            </a:xfrm>
            <a:prstGeom prst="rect">
              <a:avLst/>
            </a:prstGeom>
            <a:noFill/>
          </p:spPr>
          <p:txBody>
            <a:bodyPr wrap="none" rtlCol="0">
              <a:spAutoFit/>
            </a:bodyPr>
            <a:lstStyle/>
            <a:p>
              <a:r>
                <a:rPr lang="en-US" altLang="zh-CN" sz="4000" b="1" dirty="0"/>
                <a:t>b</a:t>
              </a:r>
              <a:endParaRPr lang="zh-CN" altLang="en-US" sz="4000" b="1" dirty="0"/>
            </a:p>
          </p:txBody>
        </p:sp>
        <p:sp>
          <p:nvSpPr>
            <p:cNvPr id="40" name="文本框 39">
              <a:extLst>
                <a:ext uri="{FF2B5EF4-FFF2-40B4-BE49-F238E27FC236}">
                  <a16:creationId xmlns:a16="http://schemas.microsoft.com/office/drawing/2014/main" id="{B2C75CF3-0CF7-393B-FE90-0C3D6989A19F}"/>
                </a:ext>
              </a:extLst>
            </p:cNvPr>
            <p:cNvSpPr txBox="1"/>
            <p:nvPr/>
          </p:nvSpPr>
          <p:spPr>
            <a:xfrm>
              <a:off x="6552526" y="4354925"/>
              <a:ext cx="425116" cy="707886"/>
            </a:xfrm>
            <a:prstGeom prst="rect">
              <a:avLst/>
            </a:prstGeom>
            <a:noFill/>
          </p:spPr>
          <p:txBody>
            <a:bodyPr wrap="none" rtlCol="0">
              <a:spAutoFit/>
            </a:bodyPr>
            <a:lstStyle/>
            <a:p>
              <a:r>
                <a:rPr lang="en-US" altLang="zh-CN" sz="4000" b="1" dirty="0"/>
                <a:t>c</a:t>
              </a:r>
              <a:endParaRPr lang="zh-CN" altLang="en-US" sz="4000" b="1" dirty="0"/>
            </a:p>
          </p:txBody>
        </p:sp>
        <p:sp>
          <p:nvSpPr>
            <p:cNvPr id="41" name="文本框 40">
              <a:extLst>
                <a:ext uri="{FF2B5EF4-FFF2-40B4-BE49-F238E27FC236}">
                  <a16:creationId xmlns:a16="http://schemas.microsoft.com/office/drawing/2014/main" id="{D202080C-0D3A-509E-5B1A-96E4E92C7F5A}"/>
                </a:ext>
              </a:extLst>
            </p:cNvPr>
            <p:cNvSpPr txBox="1"/>
            <p:nvPr/>
          </p:nvSpPr>
          <p:spPr>
            <a:xfrm>
              <a:off x="4128477" y="4494646"/>
              <a:ext cx="494046" cy="707886"/>
            </a:xfrm>
            <a:prstGeom prst="rect">
              <a:avLst/>
            </a:prstGeom>
            <a:noFill/>
          </p:spPr>
          <p:txBody>
            <a:bodyPr wrap="none" rtlCol="0">
              <a:spAutoFit/>
            </a:bodyPr>
            <a:lstStyle/>
            <a:p>
              <a:r>
                <a:rPr lang="en-US" altLang="zh-CN" sz="4000" b="1" dirty="0"/>
                <a:t>d</a:t>
              </a:r>
              <a:endParaRPr lang="zh-CN" altLang="en-US" sz="4000" b="1" dirty="0"/>
            </a:p>
          </p:txBody>
        </p:sp>
      </p:grpSp>
    </p:spTree>
    <p:extLst>
      <p:ext uri="{BB962C8B-B14F-4D97-AF65-F5344CB8AC3E}">
        <p14:creationId xmlns:p14="http://schemas.microsoft.com/office/powerpoint/2010/main" val="242687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桌子, 挂, 游戏机, 项链&#10;&#10;描述已自动生成">
            <a:extLst>
              <a:ext uri="{FF2B5EF4-FFF2-40B4-BE49-F238E27FC236}">
                <a16:creationId xmlns:a16="http://schemas.microsoft.com/office/drawing/2014/main" id="{D9547985-3DD5-0326-027E-F832FA2D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91" y="1586347"/>
            <a:ext cx="5381716" cy="4036287"/>
          </a:xfrm>
          <a:prstGeom prst="rect">
            <a:avLst/>
          </a:prstGeom>
        </p:spPr>
      </p:pic>
      <p:sp>
        <p:nvSpPr>
          <p:cNvPr id="5" name="文本框 4">
            <a:extLst>
              <a:ext uri="{FF2B5EF4-FFF2-40B4-BE49-F238E27FC236}">
                <a16:creationId xmlns:a16="http://schemas.microsoft.com/office/drawing/2014/main" id="{C2BA8241-0652-FBD0-A563-BAF732CE70B8}"/>
              </a:ext>
            </a:extLst>
          </p:cNvPr>
          <p:cNvSpPr txBox="1"/>
          <p:nvPr/>
        </p:nvSpPr>
        <p:spPr>
          <a:xfrm>
            <a:off x="8253419" y="5764830"/>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pic>
        <p:nvPicPr>
          <p:cNvPr id="6" name="图片 5" descr="图表, 雷达图&#10;&#10;描述已自动生成">
            <a:extLst>
              <a:ext uri="{FF2B5EF4-FFF2-40B4-BE49-F238E27FC236}">
                <a16:creationId xmlns:a16="http://schemas.microsoft.com/office/drawing/2014/main" id="{42D8C143-B92E-D989-8CFC-EE919D55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6" y="1410856"/>
            <a:ext cx="5456309" cy="4353974"/>
          </a:xfrm>
          <a:prstGeom prst="rect">
            <a:avLst/>
          </a:prstGeom>
        </p:spPr>
      </p:pic>
      <p:sp>
        <p:nvSpPr>
          <p:cNvPr id="7" name="文本框 6">
            <a:extLst>
              <a:ext uri="{FF2B5EF4-FFF2-40B4-BE49-F238E27FC236}">
                <a16:creationId xmlns:a16="http://schemas.microsoft.com/office/drawing/2014/main" id="{E1FA0EE3-6597-4510-1B78-AE7022A2C0C9}"/>
              </a:ext>
            </a:extLst>
          </p:cNvPr>
          <p:cNvSpPr txBox="1"/>
          <p:nvPr/>
        </p:nvSpPr>
        <p:spPr>
          <a:xfrm>
            <a:off x="1418545" y="5764830"/>
            <a:ext cx="3230372"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endParaRPr lang="zh-CN" altLang="en-US" sz="2800" b="1" dirty="0"/>
          </a:p>
        </p:txBody>
      </p:sp>
    </p:spTree>
    <p:extLst>
      <p:ext uri="{BB962C8B-B14F-4D97-AF65-F5344CB8AC3E}">
        <p14:creationId xmlns:p14="http://schemas.microsoft.com/office/powerpoint/2010/main" val="408230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挂, 桌子, 滑雪, 照片&#10;&#10;描述已自动生成">
            <a:extLst>
              <a:ext uri="{FF2B5EF4-FFF2-40B4-BE49-F238E27FC236}">
                <a16:creationId xmlns:a16="http://schemas.microsoft.com/office/drawing/2014/main" id="{7C4C08E2-6FF1-C599-208F-1C506127C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18" y="1287423"/>
            <a:ext cx="5329407" cy="3997056"/>
          </a:xfrm>
          <a:prstGeom prst="rect">
            <a:avLst/>
          </a:prstGeom>
        </p:spPr>
      </p:pic>
      <p:pic>
        <p:nvPicPr>
          <p:cNvPr id="5" name="图片 4" descr="图示&#10;&#10;描述已自动生成">
            <a:extLst>
              <a:ext uri="{FF2B5EF4-FFF2-40B4-BE49-F238E27FC236}">
                <a16:creationId xmlns:a16="http://schemas.microsoft.com/office/drawing/2014/main" id="{E4D15BBA-D679-6D03-A7D9-42CCD53B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4099"/>
            <a:ext cx="5766184" cy="4283614"/>
          </a:xfrm>
          <a:prstGeom prst="rect">
            <a:avLst/>
          </a:prstGeom>
        </p:spPr>
      </p:pic>
      <p:sp>
        <p:nvSpPr>
          <p:cNvPr id="6" name="文本框 5">
            <a:extLst>
              <a:ext uri="{FF2B5EF4-FFF2-40B4-BE49-F238E27FC236}">
                <a16:creationId xmlns:a16="http://schemas.microsoft.com/office/drawing/2014/main" id="{B09117E7-8120-5C78-A001-64387248F472}"/>
              </a:ext>
            </a:extLst>
          </p:cNvPr>
          <p:cNvSpPr txBox="1"/>
          <p:nvPr/>
        </p:nvSpPr>
        <p:spPr>
          <a:xfrm>
            <a:off x="682810" y="5582946"/>
            <a:ext cx="4480714" cy="523220"/>
          </a:xfrm>
          <a:prstGeom prst="rect">
            <a:avLst/>
          </a:prstGeom>
          <a:noFill/>
        </p:spPr>
        <p:txBody>
          <a:bodyPr wrap="none" rtlCol="0">
            <a:spAutoFit/>
          </a:bodyPr>
          <a:lstStyle/>
          <a:p>
            <a:r>
              <a:rPr lang="ja-JP" altLang="en-US" sz="2800" b="1" dirty="0"/>
              <a:t>三角形分割 </a:t>
            </a:r>
            <a:r>
              <a:rPr lang="en-US" altLang="ja-JP" sz="2800" b="1" dirty="0"/>
              <a:t>+ </a:t>
            </a:r>
            <a:r>
              <a:rPr lang="en-US" altLang="ja-JP" sz="2800" b="1" dirty="0">
                <a:solidFill>
                  <a:srgbClr val="FF0000"/>
                </a:solidFill>
              </a:rPr>
              <a:t>Seg1</a:t>
            </a:r>
            <a:r>
              <a:rPr lang="ja-JP" altLang="en-US" sz="2800" b="1" dirty="0">
                <a:solidFill>
                  <a:srgbClr val="FF0000"/>
                </a:solidFill>
              </a:rPr>
              <a:t> </a:t>
            </a:r>
            <a:r>
              <a:rPr lang="en-US" altLang="ja-JP" sz="2800" b="1" dirty="0"/>
              <a:t>+</a:t>
            </a:r>
            <a:r>
              <a:rPr lang="en-US" altLang="ja-JP" sz="2800" b="1" dirty="0">
                <a:solidFill>
                  <a:srgbClr val="FF0000"/>
                </a:solidFill>
              </a:rPr>
              <a:t> </a:t>
            </a:r>
            <a:r>
              <a:rPr lang="en-US" altLang="ja-JP" sz="2800" b="1" dirty="0">
                <a:solidFill>
                  <a:srgbClr val="00B050"/>
                </a:solidFill>
              </a:rPr>
              <a:t>Seg2</a:t>
            </a:r>
            <a:endParaRPr lang="zh-CN" altLang="en-US" sz="2800" b="1" dirty="0">
              <a:solidFill>
                <a:srgbClr val="00B050"/>
              </a:solidFill>
            </a:endParaRPr>
          </a:p>
        </p:txBody>
      </p:sp>
      <p:sp>
        <p:nvSpPr>
          <p:cNvPr id="7" name="文本框 6">
            <a:extLst>
              <a:ext uri="{FF2B5EF4-FFF2-40B4-BE49-F238E27FC236}">
                <a16:creationId xmlns:a16="http://schemas.microsoft.com/office/drawing/2014/main" id="{416FA1D3-377B-6DBD-15C1-CD7668C2ED60}"/>
              </a:ext>
            </a:extLst>
          </p:cNvPr>
          <p:cNvSpPr txBox="1"/>
          <p:nvPr/>
        </p:nvSpPr>
        <p:spPr>
          <a:xfrm>
            <a:off x="8100506" y="5582946"/>
            <a:ext cx="1980029" cy="523220"/>
          </a:xfrm>
          <a:prstGeom prst="rect">
            <a:avLst/>
          </a:prstGeom>
          <a:noFill/>
        </p:spPr>
        <p:txBody>
          <a:bodyPr wrap="none" rtlCol="0">
            <a:spAutoFit/>
          </a:bodyPr>
          <a:lstStyle/>
          <a:p>
            <a:r>
              <a:rPr lang="ja-JP" altLang="en-US" sz="2800" b="1" dirty="0"/>
              <a:t>最適巡回路</a:t>
            </a:r>
            <a:endParaRPr lang="zh-CN" altLang="en-US" sz="2800" b="1" dirty="0"/>
          </a:p>
        </p:txBody>
      </p:sp>
    </p:spTree>
    <p:extLst>
      <p:ext uri="{BB962C8B-B14F-4D97-AF65-F5344CB8AC3E}">
        <p14:creationId xmlns:p14="http://schemas.microsoft.com/office/powerpoint/2010/main" val="16464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50BB1E0-F910-A97A-B224-EDE16706BA1A}"/>
              </a:ext>
            </a:extLst>
          </p:cNvPr>
          <p:cNvGraphicFramePr>
            <a:graphicFrameLocks noGrp="1"/>
          </p:cNvGraphicFramePr>
          <p:nvPr>
            <p:extLst>
              <p:ext uri="{D42A27DB-BD31-4B8C-83A1-F6EECF244321}">
                <p14:modId xmlns:p14="http://schemas.microsoft.com/office/powerpoint/2010/main" val="1847695534"/>
              </p:ext>
            </p:extLst>
          </p:nvPr>
        </p:nvGraphicFramePr>
        <p:xfrm>
          <a:off x="602476" y="1925782"/>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0</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5" name="表格 4">
            <a:extLst>
              <a:ext uri="{FF2B5EF4-FFF2-40B4-BE49-F238E27FC236}">
                <a16:creationId xmlns:a16="http://schemas.microsoft.com/office/drawing/2014/main" id="{85588409-ADA5-2392-5B02-95A80F09B5EB}"/>
              </a:ext>
            </a:extLst>
          </p:cNvPr>
          <p:cNvGraphicFramePr>
            <a:graphicFrameLocks noGrp="1"/>
          </p:cNvGraphicFramePr>
          <p:nvPr>
            <p:extLst>
              <p:ext uri="{D42A27DB-BD31-4B8C-83A1-F6EECF244321}">
                <p14:modId xmlns:p14="http://schemas.microsoft.com/office/powerpoint/2010/main" val="3798250266"/>
              </p:ext>
            </p:extLst>
          </p:nvPr>
        </p:nvGraphicFramePr>
        <p:xfrm>
          <a:off x="6096000" y="1913523"/>
          <a:ext cx="3814620" cy="3194188"/>
        </p:xfrm>
        <a:graphic>
          <a:graphicData uri="http://schemas.openxmlformats.org/drawingml/2006/table">
            <a:tbl>
              <a:tblPr firstRow="1" bandRow="1">
                <a:tableStyleId>{5C22544A-7EE6-4342-B048-85BDC9FD1C3A}</a:tableStyleId>
              </a:tblPr>
              <a:tblGrid>
                <a:gridCol w="635770">
                  <a:extLst>
                    <a:ext uri="{9D8B030D-6E8A-4147-A177-3AD203B41FA5}">
                      <a16:colId xmlns:a16="http://schemas.microsoft.com/office/drawing/2014/main" val="4048087300"/>
                    </a:ext>
                  </a:extLst>
                </a:gridCol>
                <a:gridCol w="635770">
                  <a:extLst>
                    <a:ext uri="{9D8B030D-6E8A-4147-A177-3AD203B41FA5}">
                      <a16:colId xmlns:a16="http://schemas.microsoft.com/office/drawing/2014/main" val="829567495"/>
                    </a:ext>
                  </a:extLst>
                </a:gridCol>
                <a:gridCol w="635770">
                  <a:extLst>
                    <a:ext uri="{9D8B030D-6E8A-4147-A177-3AD203B41FA5}">
                      <a16:colId xmlns:a16="http://schemas.microsoft.com/office/drawing/2014/main" val="1869609705"/>
                    </a:ext>
                  </a:extLst>
                </a:gridCol>
                <a:gridCol w="635770">
                  <a:extLst>
                    <a:ext uri="{9D8B030D-6E8A-4147-A177-3AD203B41FA5}">
                      <a16:colId xmlns:a16="http://schemas.microsoft.com/office/drawing/2014/main" val="2610860937"/>
                    </a:ext>
                  </a:extLst>
                </a:gridCol>
                <a:gridCol w="635770">
                  <a:extLst>
                    <a:ext uri="{9D8B030D-6E8A-4147-A177-3AD203B41FA5}">
                      <a16:colId xmlns:a16="http://schemas.microsoft.com/office/drawing/2014/main" val="81708999"/>
                    </a:ext>
                  </a:extLst>
                </a:gridCol>
                <a:gridCol w="635770">
                  <a:extLst>
                    <a:ext uri="{9D8B030D-6E8A-4147-A177-3AD203B41FA5}">
                      <a16:colId xmlns:a16="http://schemas.microsoft.com/office/drawing/2014/main" val="2478854051"/>
                    </a:ext>
                  </a:extLst>
                </a:gridCol>
              </a:tblGrid>
              <a:tr h="691518">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solidFill>
                            <a:srgbClr val="FF0000"/>
                          </a:solidFill>
                        </a:rPr>
                        <a:t>1</a:t>
                      </a:r>
                      <a:endParaRPr lang="zh-CN"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500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6" name="文本框 5">
            <a:extLst>
              <a:ext uri="{FF2B5EF4-FFF2-40B4-BE49-F238E27FC236}">
                <a16:creationId xmlns:a16="http://schemas.microsoft.com/office/drawing/2014/main" id="{4121855A-3719-EC86-58DD-4ADAC3F6FA8C}"/>
              </a:ext>
            </a:extLst>
          </p:cNvPr>
          <p:cNvSpPr txBox="1"/>
          <p:nvPr/>
        </p:nvSpPr>
        <p:spPr>
          <a:xfrm>
            <a:off x="4923473" y="2964872"/>
            <a:ext cx="649706" cy="369332"/>
          </a:xfrm>
          <a:prstGeom prst="rect">
            <a:avLst/>
          </a:prstGeom>
          <a:noFill/>
        </p:spPr>
        <p:txBody>
          <a:bodyPr wrap="square" rtlCol="0">
            <a:spAutoFit/>
          </a:bodyPr>
          <a:lstStyle/>
          <a:p>
            <a:r>
              <a:rPr lang="ja-JP" altLang="en-US" b="1" dirty="0"/>
              <a:t>修正</a:t>
            </a:r>
            <a:endParaRPr lang="zh-CN" altLang="en-US" b="1" dirty="0"/>
          </a:p>
        </p:txBody>
      </p:sp>
      <p:sp>
        <p:nvSpPr>
          <p:cNvPr id="7" name="箭头: 右 6">
            <a:extLst>
              <a:ext uri="{FF2B5EF4-FFF2-40B4-BE49-F238E27FC236}">
                <a16:creationId xmlns:a16="http://schemas.microsoft.com/office/drawing/2014/main" id="{D9F1C4DE-B89D-BFB3-6EB5-F99A84807187}"/>
              </a:ext>
            </a:extLst>
          </p:cNvPr>
          <p:cNvSpPr/>
          <p:nvPr/>
        </p:nvSpPr>
        <p:spPr>
          <a:xfrm>
            <a:off x="4655126" y="3408217"/>
            <a:ext cx="1244136" cy="1557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83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56824A-5198-6721-8E86-B944C9F6D1EE}"/>
              </a:ext>
            </a:extLst>
          </p:cNvPr>
          <p:cNvSpPr txBox="1"/>
          <p:nvPr/>
        </p:nvSpPr>
        <p:spPr>
          <a:xfrm>
            <a:off x="1284475" y="2859983"/>
            <a:ext cx="1612053" cy="413082"/>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5488758A-3946-3285-C5E5-2FF57BB8398D}"/>
              </a:ext>
            </a:extLst>
          </p:cNvPr>
          <p:cNvSpPr txBox="1"/>
          <p:nvPr/>
        </p:nvSpPr>
        <p:spPr>
          <a:xfrm>
            <a:off x="3718606" y="1598976"/>
            <a:ext cx="2237212" cy="381306"/>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D05891E9-4ABD-E4CF-0C99-62242799B86B}"/>
              </a:ext>
            </a:extLst>
          </p:cNvPr>
          <p:cNvSpPr/>
          <p:nvPr/>
        </p:nvSpPr>
        <p:spPr>
          <a:xfrm>
            <a:off x="3740249" y="1934061"/>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E0EC355-B2B0-8EF0-474D-D4566C24B861}"/>
              </a:ext>
            </a:extLst>
          </p:cNvPr>
          <p:cNvSpPr txBox="1"/>
          <p:nvPr/>
        </p:nvSpPr>
        <p:spPr>
          <a:xfrm>
            <a:off x="1198503" y="6085212"/>
            <a:ext cx="1612053" cy="730837"/>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060EF1AF-5618-F930-AD98-81838324205E}"/>
              </a:ext>
            </a:extLst>
          </p:cNvPr>
          <p:cNvSpPr/>
          <p:nvPr/>
        </p:nvSpPr>
        <p:spPr>
          <a:xfrm>
            <a:off x="3739888" y="5041052"/>
            <a:ext cx="1683480" cy="344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01C4D0A-A360-419B-2D0A-8A3871630590}"/>
              </a:ext>
            </a:extLst>
          </p:cNvPr>
          <p:cNvSpPr txBox="1"/>
          <p:nvPr/>
        </p:nvSpPr>
        <p:spPr>
          <a:xfrm>
            <a:off x="3734062" y="4445575"/>
            <a:ext cx="1926486" cy="667286"/>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8687FA6F-6939-62EC-660B-737FB9F9E921}"/>
              </a:ext>
            </a:extLst>
          </p:cNvPr>
          <p:cNvGraphicFramePr>
            <a:graphicFrameLocks noGrp="1"/>
          </p:cNvGraphicFramePr>
          <p:nvPr>
            <p:extLst>
              <p:ext uri="{D42A27DB-BD31-4B8C-83A1-F6EECF244321}">
                <p14:modId xmlns:p14="http://schemas.microsoft.com/office/powerpoint/2010/main" val="2415872145"/>
              </p:ext>
            </p:extLst>
          </p:nvPr>
        </p:nvGraphicFramePr>
        <p:xfrm>
          <a:off x="5754607" y="447605"/>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6</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4318B5A8-4D35-8523-10FD-B6250D83C899}"/>
              </a:ext>
            </a:extLst>
          </p:cNvPr>
          <p:cNvGraphicFramePr>
            <a:graphicFrameLocks noGrp="1"/>
          </p:cNvGraphicFramePr>
          <p:nvPr>
            <p:extLst>
              <p:ext uri="{D42A27DB-BD31-4B8C-83A1-F6EECF244321}">
                <p14:modId xmlns:p14="http://schemas.microsoft.com/office/powerpoint/2010/main" val="3614588837"/>
              </p:ext>
            </p:extLst>
          </p:nvPr>
        </p:nvGraphicFramePr>
        <p:xfrm>
          <a:off x="5754607" y="3633436"/>
          <a:ext cx="3823500" cy="3135240"/>
        </p:xfrm>
        <a:graphic>
          <a:graphicData uri="http://schemas.openxmlformats.org/drawingml/2006/table">
            <a:tbl>
              <a:tblPr firstRow="1" bandRow="1">
                <a:tableStyleId>{5C22544A-7EE6-4342-B048-85BDC9FD1C3A}</a:tableStyleId>
              </a:tblPr>
              <a:tblGrid>
                <a:gridCol w="637250">
                  <a:extLst>
                    <a:ext uri="{9D8B030D-6E8A-4147-A177-3AD203B41FA5}">
                      <a16:colId xmlns:a16="http://schemas.microsoft.com/office/drawing/2014/main" val="4048087300"/>
                    </a:ext>
                  </a:extLst>
                </a:gridCol>
                <a:gridCol w="637250">
                  <a:extLst>
                    <a:ext uri="{9D8B030D-6E8A-4147-A177-3AD203B41FA5}">
                      <a16:colId xmlns:a16="http://schemas.microsoft.com/office/drawing/2014/main" val="829567495"/>
                    </a:ext>
                  </a:extLst>
                </a:gridCol>
                <a:gridCol w="637250">
                  <a:extLst>
                    <a:ext uri="{9D8B030D-6E8A-4147-A177-3AD203B41FA5}">
                      <a16:colId xmlns:a16="http://schemas.microsoft.com/office/drawing/2014/main" val="1869609705"/>
                    </a:ext>
                  </a:extLst>
                </a:gridCol>
                <a:gridCol w="637250">
                  <a:extLst>
                    <a:ext uri="{9D8B030D-6E8A-4147-A177-3AD203B41FA5}">
                      <a16:colId xmlns:a16="http://schemas.microsoft.com/office/drawing/2014/main" val="2610860937"/>
                    </a:ext>
                  </a:extLst>
                </a:gridCol>
                <a:gridCol w="637250">
                  <a:extLst>
                    <a:ext uri="{9D8B030D-6E8A-4147-A177-3AD203B41FA5}">
                      <a16:colId xmlns:a16="http://schemas.microsoft.com/office/drawing/2014/main" val="81708999"/>
                    </a:ext>
                  </a:extLst>
                </a:gridCol>
                <a:gridCol w="637250">
                  <a:extLst>
                    <a:ext uri="{9D8B030D-6E8A-4147-A177-3AD203B41FA5}">
                      <a16:colId xmlns:a16="http://schemas.microsoft.com/office/drawing/2014/main" val="2478854051"/>
                    </a:ext>
                  </a:extLst>
                </a:gridCol>
              </a:tblGrid>
              <a:tr h="678755">
                <a:tc>
                  <a:txBody>
                    <a:bodyPr/>
                    <a:lstStyle/>
                    <a:p>
                      <a:pPr algn="ctr"/>
                      <a:endParaRPr lang="zh-CN" altLang="en-US" sz="1900"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900" dirty="0">
                          <a:solidFill>
                            <a:schemeClr val="tx1"/>
                          </a:solidFill>
                        </a:rPr>
                        <a:t>町</a:t>
                      </a:r>
                      <a:r>
                        <a:rPr lang="en-US" altLang="ja-JP" sz="1900" dirty="0">
                          <a:solidFill>
                            <a:schemeClr val="tx1"/>
                          </a:solidFill>
                        </a:rPr>
                        <a:t>1</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2</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3</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4</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dirty="0">
                          <a:solidFill>
                            <a:schemeClr val="tx1"/>
                          </a:solidFill>
                        </a:rPr>
                        <a:t>町</a:t>
                      </a:r>
                      <a:r>
                        <a:rPr lang="en-US" altLang="ja-JP" sz="1900" dirty="0">
                          <a:solidFill>
                            <a:schemeClr val="tx1"/>
                          </a:solidFill>
                        </a:rPr>
                        <a:t>5</a:t>
                      </a:r>
                      <a:endParaRPr lang="zh-CN" altLang="en-US" sz="1900"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1</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1</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2</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3</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2</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solidFill>
                            <a:srgbClr val="FF0000"/>
                          </a:solidFill>
                        </a:rPr>
                        <a:t>7n</a:t>
                      </a:r>
                      <a:endParaRPr lang="zh-CN" altLang="en-US" sz="1900" b="1" dirty="0">
                        <a:solidFill>
                          <a:srgbClr val="FF0000"/>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900" b="1" dirty="0">
                          <a:solidFill>
                            <a:schemeClr val="tx1"/>
                          </a:solidFill>
                        </a:rPr>
                        <a:t>町</a:t>
                      </a:r>
                      <a:r>
                        <a:rPr lang="en-US" altLang="ja-JP" sz="1900" b="1" dirty="0">
                          <a:solidFill>
                            <a:schemeClr val="tx1"/>
                          </a:solidFill>
                        </a:rPr>
                        <a:t>4</a:t>
                      </a:r>
                      <a:endParaRPr lang="zh-CN" altLang="en-US" sz="1900" b="1" dirty="0">
                        <a:solidFill>
                          <a:schemeClr val="tx1"/>
                        </a:solidFill>
                      </a:endParaRP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900" b="1" dirty="0"/>
                        <a:t>3</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91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a:solidFill>
                            <a:schemeClr val="tx1"/>
                          </a:solidFill>
                          <a:latin typeface="+mn-lt"/>
                          <a:ea typeface="+mn-ea"/>
                          <a:cs typeface="+mn-cs"/>
                        </a:rPr>
                        <a:t>町</a:t>
                      </a:r>
                      <a:r>
                        <a:rPr lang="en-US" altLang="zh-CN" sz="1900" b="1" dirty="0">
                          <a:solidFill>
                            <a:schemeClr val="tx1"/>
                          </a:solidFill>
                        </a:rPr>
                        <a:t>5</a:t>
                      </a:r>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900" b="1" dirty="0"/>
                        <a:t>0</a:t>
                      </a:r>
                      <a:endParaRPr lang="zh-CN" altLang="en-US" sz="1900" b="1" dirty="0"/>
                    </a:p>
                  </a:txBody>
                  <a:tcPr marL="122749" marR="122749" marT="61375" marB="613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8AD20D35-AC81-80DC-6931-AEED82188DE8}"/>
              </a:ext>
            </a:extLst>
          </p:cNvPr>
          <p:cNvGrpSpPr/>
          <p:nvPr/>
        </p:nvGrpSpPr>
        <p:grpSpPr>
          <a:xfrm>
            <a:off x="700603" y="447605"/>
            <a:ext cx="2825652" cy="2319476"/>
            <a:chOff x="886691" y="3441643"/>
            <a:chExt cx="1907308" cy="1565640"/>
          </a:xfrm>
        </p:grpSpPr>
        <p:sp>
          <p:nvSpPr>
            <p:cNvPr id="13" name="椭圆 12">
              <a:extLst>
                <a:ext uri="{FF2B5EF4-FFF2-40B4-BE49-F238E27FC236}">
                  <a16:creationId xmlns:a16="http://schemas.microsoft.com/office/drawing/2014/main" id="{E664A80B-8C13-F07B-931D-6D2B1E0A2AF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1BDEFD0F-AB4D-2522-297E-9343DBB29193}"/>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990E79B8-B2FE-1B31-EABA-398602BCD8F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6C2B83D4-A3DE-FBAC-A0D2-356104D669AD}"/>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FED25651-82F0-4B42-44BC-AB8C614246ED}"/>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3D48C948-5B99-68FA-2CDA-C16BC6098D2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49AA437-5F0C-4F6C-4452-D6E647545E33}"/>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C6776D20-50CB-A63F-E4FA-00EA69DDC47D}"/>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47AB13CC-C7FB-34B1-408F-872A3EF61198}"/>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583D680-7440-7FC0-F4A2-D109F9FA350A}"/>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095D766F-F575-9456-9AAA-E8E7623C1981}"/>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D6BDA36C-EF74-285A-4186-865E7DAC59A4}"/>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11A09F6C-3FEA-6D74-DAF8-B43A1775D9AF}"/>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3BCD9737-6929-FA2E-3269-4F596BA2F8F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F90EFD6-A83C-7230-EE9C-572C97B39CC8}"/>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4202FB8D-F880-9FE8-E373-480132C86E1A}"/>
              </a:ext>
            </a:extLst>
          </p:cNvPr>
          <p:cNvGrpSpPr/>
          <p:nvPr/>
        </p:nvGrpSpPr>
        <p:grpSpPr>
          <a:xfrm>
            <a:off x="700603" y="3710699"/>
            <a:ext cx="2825652" cy="2319476"/>
            <a:chOff x="886691" y="3441643"/>
            <a:chExt cx="1907308" cy="1565640"/>
          </a:xfrm>
        </p:grpSpPr>
        <p:sp>
          <p:nvSpPr>
            <p:cNvPr id="29" name="椭圆 28">
              <a:extLst>
                <a:ext uri="{FF2B5EF4-FFF2-40B4-BE49-F238E27FC236}">
                  <a16:creationId xmlns:a16="http://schemas.microsoft.com/office/drawing/2014/main" id="{6B43CB13-41B5-A657-1765-780CB49B2B5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2DB50D9-0A5B-28A1-1F3F-2ED37CF44ACB}"/>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BC4BD1B-7630-5BD8-A51B-A1A7AC99DF0B}"/>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7FF5A6D5-CFA3-7CCF-F354-1893BD5F4F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241BD051-7DA7-8A39-6077-0839F83E3B8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80206CEE-A309-FB8E-D96D-5380D6CBD902}"/>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6F5BD99-896A-B65C-AE06-86C6F5CC5CF4}"/>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094B0BD9-9B0B-C91C-2288-E1D42B602A20}"/>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A9AD9B9-F5A2-A00D-FAD1-AA9D9868B1C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1F4D7A5-DE79-0948-670A-6E7D78E64DC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33A741FA-2544-5E74-BDC1-4377BD6D3F4F}"/>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35A9FC-D0A2-8891-2AF7-EE6A2F01A736}"/>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764A82E8-F530-12B0-072F-E1BBF7309CA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78634A3-D10F-7FCC-5864-98E970E6550A}"/>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4B8DF5DD-CA4F-B7F5-2DBA-BF2641D6CC7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2735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293F-5A2A-6FAF-535E-750BD19DFF1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3DB90DB-86C2-ADB6-1613-C882F88ABB8A}"/>
              </a:ext>
            </a:extLst>
          </p:cNvPr>
          <p:cNvSpPr txBox="1"/>
          <p:nvPr/>
        </p:nvSpPr>
        <p:spPr>
          <a:xfrm>
            <a:off x="330570" y="238442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4FC0C01-15A5-CDE6-A326-2FE0BF38FA2B}"/>
              </a:ext>
            </a:extLst>
          </p:cNvPr>
          <p:cNvSpPr txBox="1"/>
          <p:nvPr/>
        </p:nvSpPr>
        <p:spPr>
          <a:xfrm>
            <a:off x="2532434" y="1208204"/>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7FE4B695-3001-A863-19D8-E15C471C9830}"/>
              </a:ext>
            </a:extLst>
          </p:cNvPr>
          <p:cNvSpPr/>
          <p:nvPr/>
        </p:nvSpPr>
        <p:spPr>
          <a:xfrm>
            <a:off x="2554075" y="154329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7FFC68B-C8DA-F9BB-894B-03C89E5A1D21}"/>
              </a:ext>
            </a:extLst>
          </p:cNvPr>
          <p:cNvSpPr txBox="1"/>
          <p:nvPr/>
        </p:nvSpPr>
        <p:spPr>
          <a:xfrm>
            <a:off x="243512" y="5551765"/>
            <a:ext cx="1608492" cy="707886"/>
          </a:xfrm>
          <a:prstGeom prst="rect">
            <a:avLst/>
          </a:prstGeom>
          <a:noFill/>
        </p:spPr>
        <p:txBody>
          <a:bodyPr wrap="square" rtlCol="0">
            <a:spAutoFit/>
          </a:bodyPr>
          <a:lstStyle/>
          <a:p>
            <a:r>
              <a:rPr lang="ja-JP" altLang="en-US" sz="2000" b="1" dirty="0"/>
              <a:t>制限された</a:t>
            </a:r>
            <a:endParaRPr lang="en-US" altLang="ja-JP" sz="2000" b="1" dirty="0"/>
          </a:p>
          <a:p>
            <a:r>
              <a:rPr lang="ja-JP" altLang="en-US" sz="2000" b="1" dirty="0"/>
              <a:t>グラフ</a:t>
            </a:r>
            <a:endParaRPr lang="zh-CN" altLang="en-US" sz="2000" b="1" dirty="0"/>
          </a:p>
        </p:txBody>
      </p:sp>
      <p:sp>
        <p:nvSpPr>
          <p:cNvPr id="8" name="箭头: 右 7">
            <a:extLst>
              <a:ext uri="{FF2B5EF4-FFF2-40B4-BE49-F238E27FC236}">
                <a16:creationId xmlns:a16="http://schemas.microsoft.com/office/drawing/2014/main" id="{B6F62161-396F-4EFD-DA3C-ED1B949FA216}"/>
              </a:ext>
            </a:extLst>
          </p:cNvPr>
          <p:cNvSpPr/>
          <p:nvPr/>
        </p:nvSpPr>
        <p:spPr>
          <a:xfrm>
            <a:off x="2553714" y="4650281"/>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ED81B1-AED2-09D2-F67D-242E2FAA126E}"/>
              </a:ext>
            </a:extLst>
          </p:cNvPr>
          <p:cNvSpPr txBox="1"/>
          <p:nvPr/>
        </p:nvSpPr>
        <p:spPr>
          <a:xfrm>
            <a:off x="2547889" y="4054803"/>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02F2CD59-7755-484D-A5C5-56576AE37E1A}"/>
              </a:ext>
            </a:extLst>
          </p:cNvPr>
          <p:cNvGraphicFramePr>
            <a:graphicFrameLocks noGrp="1"/>
          </p:cNvGraphicFramePr>
          <p:nvPr>
            <p:extLst>
              <p:ext uri="{D42A27DB-BD31-4B8C-83A1-F6EECF244321}">
                <p14:modId xmlns:p14="http://schemas.microsoft.com/office/powerpoint/2010/main" val="2894980362"/>
              </p:ext>
            </p:extLst>
          </p:nvPr>
        </p:nvGraphicFramePr>
        <p:xfrm>
          <a:off x="4142140" y="474234"/>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B308F29B-B158-EE89-A320-D84C69D640BB}"/>
              </a:ext>
            </a:extLst>
          </p:cNvPr>
          <p:cNvGraphicFramePr>
            <a:graphicFrameLocks noGrp="1"/>
          </p:cNvGraphicFramePr>
          <p:nvPr>
            <p:extLst>
              <p:ext uri="{D42A27DB-BD31-4B8C-83A1-F6EECF244321}">
                <p14:modId xmlns:p14="http://schemas.microsoft.com/office/powerpoint/2010/main" val="1814475335"/>
              </p:ext>
            </p:extLst>
          </p:nvPr>
        </p:nvGraphicFramePr>
        <p:xfrm>
          <a:off x="4142140" y="3660065"/>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1</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2</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7</a:t>
                      </a:r>
                      <a:endParaRPr lang="zh-CN" altLang="en-US" sz="1600"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3</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1EE46128-37F1-785E-D03F-F34262B01EED}"/>
              </a:ext>
            </a:extLst>
          </p:cNvPr>
          <p:cNvGrpSpPr/>
          <p:nvPr/>
        </p:nvGrpSpPr>
        <p:grpSpPr>
          <a:xfrm>
            <a:off x="114485" y="412730"/>
            <a:ext cx="2080011" cy="1707407"/>
            <a:chOff x="886691" y="3441643"/>
            <a:chExt cx="1907308" cy="1565640"/>
          </a:xfrm>
        </p:grpSpPr>
        <p:sp>
          <p:nvSpPr>
            <p:cNvPr id="13" name="椭圆 12">
              <a:extLst>
                <a:ext uri="{FF2B5EF4-FFF2-40B4-BE49-F238E27FC236}">
                  <a16:creationId xmlns:a16="http://schemas.microsoft.com/office/drawing/2014/main" id="{1452EF88-A4F0-CEED-C936-99345D4D4C62}"/>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BA35AFC9-9B37-75E9-D0D8-E18923F0FE59}"/>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DDDD7F4E-36A4-547F-0A79-52193A9D5213}"/>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8F0766AE-5511-9824-776D-B9F72E846451}"/>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DBA67C01-35FF-4EDD-E405-70232DBCDB39}"/>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C9C90DAA-09CC-7B60-F8FE-7607CC6D1DD6}"/>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CBE5321-D201-968C-EF39-B3ACA242931C}"/>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CF2A663-F67A-C1CB-C975-7DAA2EDEF355}"/>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5A41BBFF-71AA-BF89-8C9B-5AD2E038A39F}"/>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23744756-FE7B-894F-6D1C-301751B02977}"/>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7202BDCE-B955-E9A1-D77F-A19DE0892EE6}"/>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6222B276-C68E-DBF6-4F40-E21D6F11DADC}"/>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CC570CA6-E806-B5E5-C5D8-4B45A5BFAAD9}"/>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F0ED9694-5386-E0C8-BD03-78388983D81B}"/>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8F863A2-8DDA-A28B-7C32-14061316DA8D}"/>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0E9E8DD5-E7A5-3AA1-379B-9009A4D1EF5A}"/>
              </a:ext>
            </a:extLst>
          </p:cNvPr>
          <p:cNvGrpSpPr/>
          <p:nvPr/>
        </p:nvGrpSpPr>
        <p:grpSpPr>
          <a:xfrm>
            <a:off x="114485" y="3660065"/>
            <a:ext cx="2080011" cy="1707407"/>
            <a:chOff x="886691" y="3441643"/>
            <a:chExt cx="1907308" cy="1565640"/>
          </a:xfrm>
        </p:grpSpPr>
        <p:sp>
          <p:nvSpPr>
            <p:cNvPr id="29" name="椭圆 28">
              <a:extLst>
                <a:ext uri="{FF2B5EF4-FFF2-40B4-BE49-F238E27FC236}">
                  <a16:creationId xmlns:a16="http://schemas.microsoft.com/office/drawing/2014/main" id="{998CAB89-1BA1-4D6C-4B85-676887C439A4}"/>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952112F2-2AB7-3DF3-55F9-47168C9D918D}"/>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C2722BB4-915E-F876-ECC0-027A80384DEF}"/>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E8CE9B1E-5A7E-9F24-755A-52DFB0CF5F97}"/>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B70CB431-FD4D-2F8F-259A-38B27BB8D06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EFEF203F-EFCD-E36F-FD1B-5705D23B1638}"/>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293F2CD1-679A-1DEC-29E7-31F3DE6CCF81}"/>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2344B06A-15B4-FD2A-A832-D70B08611834}"/>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AC46F571-2B3F-B612-C1F9-EC753EE550F2}"/>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F7EA5F9-3BF5-F875-CE67-EB16BB26369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03A5BBA7-5E04-628B-5B85-CDE515787280}"/>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223E3258-0601-B704-A2E5-A95CB21C8232}"/>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3EF40E6D-620B-DF99-936D-F1BC78410CD1}"/>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9D3A496E-9BEB-233D-B8F4-AF1F2F6FCF21}"/>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12B0E36-BB37-9500-4AC6-244C20E53A03}"/>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7866204A-2A49-2034-88C8-0BB081B05608}"/>
              </a:ext>
            </a:extLst>
          </p:cNvPr>
          <p:cNvGraphicFramePr>
            <a:graphicFrameLocks noGrp="1"/>
          </p:cNvGraphicFramePr>
          <p:nvPr>
            <p:extLst>
              <p:ext uri="{D42A27DB-BD31-4B8C-83A1-F6EECF244321}">
                <p14:modId xmlns:p14="http://schemas.microsoft.com/office/powerpoint/2010/main" val="3474327137"/>
              </p:ext>
            </p:extLst>
          </p:nvPr>
        </p:nvGraphicFramePr>
        <p:xfrm>
          <a:off x="8869285" y="3646245"/>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-6</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-5</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rgbClr val="FF0000"/>
                          </a:solidFill>
                        </a:rPr>
                        <a:t>0</a:t>
                      </a:r>
                      <a:endParaRPr lang="zh-CN" altLang="en-US" sz="1600"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t>-4</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dirty="0"/>
                        <a:t>0</a:t>
                      </a: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E7BF848D-0124-B431-0BF2-2913CF00824A}"/>
              </a:ext>
            </a:extLst>
          </p:cNvPr>
          <p:cNvSpPr/>
          <p:nvPr/>
        </p:nvSpPr>
        <p:spPr>
          <a:xfrm>
            <a:off x="7474237" y="4748043"/>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626FBAA4-8B11-68FA-9709-4F57FC6F7D34}"/>
              </a:ext>
            </a:extLst>
          </p:cNvPr>
          <p:cNvSpPr txBox="1"/>
          <p:nvPr/>
        </p:nvSpPr>
        <p:spPr>
          <a:xfrm>
            <a:off x="7376047" y="4413420"/>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Tree>
    <p:extLst>
      <p:ext uri="{BB962C8B-B14F-4D97-AF65-F5344CB8AC3E}">
        <p14:creationId xmlns:p14="http://schemas.microsoft.com/office/powerpoint/2010/main" val="117488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12CF-E70A-6E36-2FCF-7364E7FB75F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A76D-5D13-6922-962E-C2C0DAB6891B}"/>
              </a:ext>
            </a:extLst>
          </p:cNvPr>
          <p:cNvSpPr txBox="1"/>
          <p:nvPr/>
        </p:nvSpPr>
        <p:spPr>
          <a:xfrm>
            <a:off x="956617" y="2311376"/>
            <a:ext cx="1548652" cy="400110"/>
          </a:xfrm>
          <a:prstGeom prst="rect">
            <a:avLst/>
          </a:prstGeom>
          <a:noFill/>
        </p:spPr>
        <p:txBody>
          <a:bodyPr wrap="square" rtlCol="0">
            <a:spAutoFit/>
          </a:bodyPr>
          <a:lstStyle/>
          <a:p>
            <a:r>
              <a:rPr lang="ja-JP" altLang="en-US" sz="2000" b="1" dirty="0"/>
              <a:t>完全グラフ</a:t>
            </a:r>
            <a:endParaRPr lang="zh-CN" altLang="en-US" sz="2000" b="1" dirty="0"/>
          </a:p>
        </p:txBody>
      </p:sp>
      <p:sp>
        <p:nvSpPr>
          <p:cNvPr id="5" name="文本框 4">
            <a:extLst>
              <a:ext uri="{FF2B5EF4-FFF2-40B4-BE49-F238E27FC236}">
                <a16:creationId xmlns:a16="http://schemas.microsoft.com/office/drawing/2014/main" id="{9D37E4A1-E200-00DB-9292-40B520B374C4}"/>
              </a:ext>
            </a:extLst>
          </p:cNvPr>
          <p:cNvSpPr txBox="1"/>
          <p:nvPr/>
        </p:nvSpPr>
        <p:spPr>
          <a:xfrm>
            <a:off x="1822723" y="3154110"/>
            <a:ext cx="1646848" cy="369332"/>
          </a:xfrm>
          <a:prstGeom prst="rect">
            <a:avLst/>
          </a:prstGeom>
          <a:noFill/>
        </p:spPr>
        <p:txBody>
          <a:bodyPr wrap="square" rtlCol="0">
            <a:spAutoFit/>
          </a:bodyPr>
          <a:lstStyle/>
          <a:p>
            <a:r>
              <a:rPr lang="ja-JP" altLang="en-US" dirty="0"/>
              <a:t>元の</a:t>
            </a:r>
            <a:r>
              <a:rPr lang="ja-JP" altLang="en-US" b="1" dirty="0"/>
              <a:t>距離行列</a:t>
            </a:r>
            <a:endParaRPr lang="zh-CN" altLang="en-US" dirty="0"/>
          </a:p>
        </p:txBody>
      </p:sp>
      <p:sp>
        <p:nvSpPr>
          <p:cNvPr id="6" name="箭头: 右 5">
            <a:extLst>
              <a:ext uri="{FF2B5EF4-FFF2-40B4-BE49-F238E27FC236}">
                <a16:creationId xmlns:a16="http://schemas.microsoft.com/office/drawing/2014/main" id="{FB7A1004-C92D-7F54-B821-E1BAAA86DF30}"/>
              </a:ext>
            </a:extLst>
          </p:cNvPr>
          <p:cNvSpPr/>
          <p:nvPr/>
        </p:nvSpPr>
        <p:spPr>
          <a:xfrm rot="5400000">
            <a:off x="1075775" y="320428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5C99DA9-844D-87EF-8EFD-93EB560F176C}"/>
              </a:ext>
            </a:extLst>
          </p:cNvPr>
          <p:cNvSpPr txBox="1"/>
          <p:nvPr/>
        </p:nvSpPr>
        <p:spPr>
          <a:xfrm>
            <a:off x="4165553" y="2316854"/>
            <a:ext cx="2399168" cy="400110"/>
          </a:xfrm>
          <a:prstGeom prst="rect">
            <a:avLst/>
          </a:prstGeom>
          <a:noFill/>
        </p:spPr>
        <p:txBody>
          <a:bodyPr wrap="square" rtlCol="0">
            <a:spAutoFit/>
          </a:bodyPr>
          <a:lstStyle/>
          <a:p>
            <a:r>
              <a:rPr lang="ja-JP" altLang="en-US" sz="2000" b="1" dirty="0"/>
              <a:t>制限されたグラフ</a:t>
            </a:r>
            <a:endParaRPr lang="zh-CN" altLang="en-US" sz="2000" b="1" dirty="0"/>
          </a:p>
        </p:txBody>
      </p:sp>
      <p:sp>
        <p:nvSpPr>
          <p:cNvPr id="9" name="文本框 8">
            <a:extLst>
              <a:ext uri="{FF2B5EF4-FFF2-40B4-BE49-F238E27FC236}">
                <a16:creationId xmlns:a16="http://schemas.microsoft.com/office/drawing/2014/main" id="{1BDC80C0-E751-B88E-2C5B-93184A9E2F09}"/>
              </a:ext>
            </a:extLst>
          </p:cNvPr>
          <p:cNvSpPr txBox="1"/>
          <p:nvPr/>
        </p:nvSpPr>
        <p:spPr>
          <a:xfrm>
            <a:off x="5463977" y="3015610"/>
            <a:ext cx="1418120" cy="646331"/>
          </a:xfrm>
          <a:prstGeom prst="rect">
            <a:avLst/>
          </a:prstGeom>
          <a:noFill/>
        </p:spPr>
        <p:txBody>
          <a:bodyPr wrap="square" rtlCol="0">
            <a:spAutoFit/>
          </a:bodyPr>
          <a:lstStyle/>
          <a:p>
            <a:r>
              <a:rPr lang="ja-JP" altLang="en-US" dirty="0"/>
              <a:t>書き換えた</a:t>
            </a:r>
            <a:endParaRPr lang="en-US" altLang="ja-JP" dirty="0"/>
          </a:p>
          <a:p>
            <a:r>
              <a:rPr lang="ja-JP" altLang="en-US" b="1" dirty="0"/>
              <a:t>距離行列</a:t>
            </a:r>
            <a:endParaRPr lang="zh-CN" altLang="en-US" dirty="0"/>
          </a:p>
        </p:txBody>
      </p:sp>
      <p:graphicFrame>
        <p:nvGraphicFramePr>
          <p:cNvPr id="10" name="表格 9">
            <a:extLst>
              <a:ext uri="{FF2B5EF4-FFF2-40B4-BE49-F238E27FC236}">
                <a16:creationId xmlns:a16="http://schemas.microsoft.com/office/drawing/2014/main" id="{55FD607B-F312-FC71-DDFC-8AFDA0CC52C2}"/>
              </a:ext>
            </a:extLst>
          </p:cNvPr>
          <p:cNvGraphicFramePr>
            <a:graphicFrameLocks noGrp="1"/>
          </p:cNvGraphicFramePr>
          <p:nvPr>
            <p:extLst>
              <p:ext uri="{D42A27DB-BD31-4B8C-83A1-F6EECF244321}">
                <p14:modId xmlns:p14="http://schemas.microsoft.com/office/powerpoint/2010/main" val="3245355072"/>
              </p:ext>
            </p:extLst>
          </p:nvPr>
        </p:nvGraphicFramePr>
        <p:xfrm>
          <a:off x="145812" y="4056287"/>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1" name="表格 10">
            <a:extLst>
              <a:ext uri="{FF2B5EF4-FFF2-40B4-BE49-F238E27FC236}">
                <a16:creationId xmlns:a16="http://schemas.microsoft.com/office/drawing/2014/main" id="{771717BD-372E-777F-0834-5600ED6F131F}"/>
              </a:ext>
            </a:extLst>
          </p:cNvPr>
          <p:cNvGraphicFramePr>
            <a:graphicFrameLocks noGrp="1"/>
          </p:cNvGraphicFramePr>
          <p:nvPr>
            <p:extLst>
              <p:ext uri="{D42A27DB-BD31-4B8C-83A1-F6EECF244321}">
                <p14:modId xmlns:p14="http://schemas.microsoft.com/office/powerpoint/2010/main" val="1892831851"/>
              </p:ext>
            </p:extLst>
          </p:nvPr>
        </p:nvGraphicFramePr>
        <p:xfrm>
          <a:off x="3711835" y="4054168"/>
          <a:ext cx="3170262" cy="2599585"/>
        </p:xfrm>
        <a:graphic>
          <a:graphicData uri="http://schemas.openxmlformats.org/drawingml/2006/table">
            <a:tbl>
              <a:tblPr firstRow="1" bandRow="1">
                <a:tableStyleId>{5C22544A-7EE6-4342-B048-85BDC9FD1C3A}</a:tableStyleId>
              </a:tblPr>
              <a:tblGrid>
                <a:gridCol w="528377">
                  <a:extLst>
                    <a:ext uri="{9D8B030D-6E8A-4147-A177-3AD203B41FA5}">
                      <a16:colId xmlns:a16="http://schemas.microsoft.com/office/drawing/2014/main" val="4048087300"/>
                    </a:ext>
                  </a:extLst>
                </a:gridCol>
                <a:gridCol w="528377">
                  <a:extLst>
                    <a:ext uri="{9D8B030D-6E8A-4147-A177-3AD203B41FA5}">
                      <a16:colId xmlns:a16="http://schemas.microsoft.com/office/drawing/2014/main" val="829567495"/>
                    </a:ext>
                  </a:extLst>
                </a:gridCol>
                <a:gridCol w="528377">
                  <a:extLst>
                    <a:ext uri="{9D8B030D-6E8A-4147-A177-3AD203B41FA5}">
                      <a16:colId xmlns:a16="http://schemas.microsoft.com/office/drawing/2014/main" val="1869609705"/>
                    </a:ext>
                  </a:extLst>
                </a:gridCol>
                <a:gridCol w="528377">
                  <a:extLst>
                    <a:ext uri="{9D8B030D-6E8A-4147-A177-3AD203B41FA5}">
                      <a16:colId xmlns:a16="http://schemas.microsoft.com/office/drawing/2014/main" val="2610860937"/>
                    </a:ext>
                  </a:extLst>
                </a:gridCol>
                <a:gridCol w="528377">
                  <a:extLst>
                    <a:ext uri="{9D8B030D-6E8A-4147-A177-3AD203B41FA5}">
                      <a16:colId xmlns:a16="http://schemas.microsoft.com/office/drawing/2014/main" val="81708999"/>
                    </a:ext>
                  </a:extLst>
                </a:gridCol>
                <a:gridCol w="528377">
                  <a:extLst>
                    <a:ext uri="{9D8B030D-6E8A-4147-A177-3AD203B41FA5}">
                      <a16:colId xmlns:a16="http://schemas.microsoft.com/office/drawing/2014/main" val="2478854051"/>
                    </a:ext>
                  </a:extLst>
                </a:gridCol>
              </a:tblGrid>
              <a:tr h="562790">
                <a:tc>
                  <a:txBody>
                    <a:bodyPr/>
                    <a:lstStyle/>
                    <a:p>
                      <a:pPr algn="ctr"/>
                      <a:endParaRPr lang="zh-CN" altLang="en-US" sz="1600"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1</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2</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7</a:t>
                      </a:r>
                      <a:endParaRPr lang="zh-CN" altLang="en-US" sz="1600" b="1" dirty="0">
                        <a:solidFill>
                          <a:srgbClr val="FF0000"/>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3</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07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1778" marR="101778" marT="50889" marB="508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2" name="组合 11">
            <a:extLst>
              <a:ext uri="{FF2B5EF4-FFF2-40B4-BE49-F238E27FC236}">
                <a16:creationId xmlns:a16="http://schemas.microsoft.com/office/drawing/2014/main" id="{BAA29E1F-79CF-3400-6AB4-9361F0B5D6D1}"/>
              </a:ext>
            </a:extLst>
          </p:cNvPr>
          <p:cNvGrpSpPr/>
          <p:nvPr/>
        </p:nvGrpSpPr>
        <p:grpSpPr>
          <a:xfrm>
            <a:off x="566136" y="503807"/>
            <a:ext cx="2080011" cy="1707407"/>
            <a:chOff x="886691" y="3441643"/>
            <a:chExt cx="1907308" cy="1565640"/>
          </a:xfrm>
        </p:grpSpPr>
        <p:sp>
          <p:nvSpPr>
            <p:cNvPr id="13" name="椭圆 12">
              <a:extLst>
                <a:ext uri="{FF2B5EF4-FFF2-40B4-BE49-F238E27FC236}">
                  <a16:creationId xmlns:a16="http://schemas.microsoft.com/office/drawing/2014/main" id="{1FEC1C34-DE47-0FC4-37BC-F9E3FCDC379C}"/>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4" name="椭圆 13">
              <a:extLst>
                <a:ext uri="{FF2B5EF4-FFF2-40B4-BE49-F238E27FC236}">
                  <a16:creationId xmlns:a16="http://schemas.microsoft.com/office/drawing/2014/main" id="{9BAB4391-BAC3-D969-F135-5CC4DD921D7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A533A71C-A078-7CDB-E7CD-03F1A83B9F6D}"/>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6" name="椭圆 15">
              <a:extLst>
                <a:ext uri="{FF2B5EF4-FFF2-40B4-BE49-F238E27FC236}">
                  <a16:creationId xmlns:a16="http://schemas.microsoft.com/office/drawing/2014/main" id="{D1878689-3F81-4541-8777-5E8EDCC58226}"/>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7" name="椭圆 16">
              <a:extLst>
                <a:ext uri="{FF2B5EF4-FFF2-40B4-BE49-F238E27FC236}">
                  <a16:creationId xmlns:a16="http://schemas.microsoft.com/office/drawing/2014/main" id="{B616D168-AF97-2932-1072-1849489457DF}"/>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18" name="直接连接符 17">
              <a:extLst>
                <a:ext uri="{FF2B5EF4-FFF2-40B4-BE49-F238E27FC236}">
                  <a16:creationId xmlns:a16="http://schemas.microsoft.com/office/drawing/2014/main" id="{F3CEA09D-340B-0920-0A41-7E0EA4F5AA9F}"/>
                </a:ext>
              </a:extLst>
            </p:cNvPr>
            <p:cNvCxnSpPr>
              <a:cxnSpLocks/>
              <a:stCxn id="13" idx="5"/>
              <a:endCxn id="15"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BA71189-6CBE-3D3A-D399-9115CAA9FDA6}"/>
                </a:ext>
              </a:extLst>
            </p:cNvPr>
            <p:cNvCxnSpPr>
              <a:stCxn id="13" idx="5"/>
              <a:endCxn id="16"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393EFE1E-C583-59FA-4B60-514A6688AB49}"/>
                </a:ext>
              </a:extLst>
            </p:cNvPr>
            <p:cNvCxnSpPr>
              <a:stCxn id="13" idx="5"/>
              <a:endCxn id="14"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2DEC6A3B-3AB8-0AB0-E63B-BD09A10A9841}"/>
                </a:ext>
              </a:extLst>
            </p:cNvPr>
            <p:cNvCxnSpPr>
              <a:stCxn id="13" idx="5"/>
              <a:endCxn id="17"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E6FFDE0C-5796-B352-E0D5-62E8A8E8A5FF}"/>
                </a:ext>
              </a:extLst>
            </p:cNvPr>
            <p:cNvCxnSpPr>
              <a:stCxn id="15" idx="3"/>
              <a:endCxn id="16"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E44E56FF-32BF-6CAB-0B99-9F216DF4D5D8}"/>
                </a:ext>
              </a:extLst>
            </p:cNvPr>
            <p:cNvCxnSpPr>
              <a:stCxn id="15" idx="3"/>
              <a:endCxn id="14"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8C586EE-7097-527E-AEC0-B7EA4DB2EA46}"/>
                </a:ext>
              </a:extLst>
            </p:cNvPr>
            <p:cNvCxnSpPr>
              <a:stCxn id="15" idx="3"/>
              <a:endCxn id="17" idx="7"/>
            </p:cNvCxnSpPr>
            <p:nvPr/>
          </p:nvCxnSpPr>
          <p:spPr>
            <a:xfrm flipH="1">
              <a:off x="1154737" y="3820717"/>
              <a:ext cx="1103170" cy="3619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A9AF7BB0-4535-B9ED-6ECE-B44EB4A09EED}"/>
                </a:ext>
              </a:extLst>
            </p:cNvPr>
            <p:cNvCxnSpPr>
              <a:stCxn id="16" idx="1"/>
              <a:endCxn id="14"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CE35A2F-B907-992F-CC24-9613443CE1F6}"/>
                </a:ext>
              </a:extLst>
            </p:cNvPr>
            <p:cNvCxnSpPr>
              <a:stCxn id="16" idx="1"/>
              <a:endCxn id="17" idx="7"/>
            </p:cNvCxnSpPr>
            <p:nvPr/>
          </p:nvCxnSpPr>
          <p:spPr>
            <a:xfrm flipH="1" flipV="1">
              <a:off x="1154737" y="4182670"/>
              <a:ext cx="1371216" cy="4455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E54CC73-AB51-A99C-F35D-C264793FB655}"/>
                </a:ext>
              </a:extLst>
            </p:cNvPr>
            <p:cNvCxnSpPr>
              <a:stCxn id="14" idx="0"/>
              <a:endCxn id="17"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539C6A8-4D22-2087-68D4-345FC2F21B33}"/>
              </a:ext>
            </a:extLst>
          </p:cNvPr>
          <p:cNvGrpSpPr/>
          <p:nvPr/>
        </p:nvGrpSpPr>
        <p:grpSpPr>
          <a:xfrm>
            <a:off x="4325131" y="497655"/>
            <a:ext cx="2080011" cy="1707407"/>
            <a:chOff x="886691" y="3441643"/>
            <a:chExt cx="1907308" cy="1565640"/>
          </a:xfrm>
        </p:grpSpPr>
        <p:sp>
          <p:nvSpPr>
            <p:cNvPr id="29" name="椭圆 28">
              <a:extLst>
                <a:ext uri="{FF2B5EF4-FFF2-40B4-BE49-F238E27FC236}">
                  <a16:creationId xmlns:a16="http://schemas.microsoft.com/office/drawing/2014/main" id="{E655E1D7-E301-5342-354E-221E54A49276}"/>
                </a:ext>
              </a:extLst>
            </p:cNvPr>
            <p:cNvSpPr/>
            <p:nvPr/>
          </p:nvSpPr>
          <p:spPr>
            <a:xfrm>
              <a:off x="1200727" y="3441643"/>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0" name="椭圆 29">
              <a:extLst>
                <a:ext uri="{FF2B5EF4-FFF2-40B4-BE49-F238E27FC236}">
                  <a16:creationId xmlns:a16="http://schemas.microsoft.com/office/drawing/2014/main" id="{085DEEFC-A58A-4E4C-A304-C793DD97B7C5}"/>
                </a:ext>
              </a:extLst>
            </p:cNvPr>
            <p:cNvSpPr/>
            <p:nvPr/>
          </p:nvSpPr>
          <p:spPr>
            <a:xfrm>
              <a:off x="1311755" y="4693247"/>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1" name="椭圆 30">
              <a:extLst>
                <a:ext uri="{FF2B5EF4-FFF2-40B4-BE49-F238E27FC236}">
                  <a16:creationId xmlns:a16="http://schemas.microsoft.com/office/drawing/2014/main" id="{A0D4A1AF-A64B-85BD-AD69-208FA0EFC64C}"/>
                </a:ext>
              </a:extLst>
            </p:cNvPr>
            <p:cNvSpPr/>
            <p:nvPr/>
          </p:nvSpPr>
          <p:spPr>
            <a:xfrm>
              <a:off x="2211917" y="3552671"/>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2" name="椭圆 31">
              <a:extLst>
                <a:ext uri="{FF2B5EF4-FFF2-40B4-BE49-F238E27FC236}">
                  <a16:creationId xmlns:a16="http://schemas.microsoft.com/office/drawing/2014/main" id="{1B587BAD-CE59-FA57-618C-F48A7C01CED4}"/>
                </a:ext>
              </a:extLst>
            </p:cNvPr>
            <p:cNvSpPr/>
            <p:nvPr/>
          </p:nvSpPr>
          <p:spPr>
            <a:xfrm>
              <a:off x="2479963" y="4582219"/>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3" name="椭圆 32">
              <a:extLst>
                <a:ext uri="{FF2B5EF4-FFF2-40B4-BE49-F238E27FC236}">
                  <a16:creationId xmlns:a16="http://schemas.microsoft.com/office/drawing/2014/main" id="{7A3547FB-27DF-473F-B043-F82BF9AAA543}"/>
                </a:ext>
              </a:extLst>
            </p:cNvPr>
            <p:cNvSpPr/>
            <p:nvPr/>
          </p:nvSpPr>
          <p:spPr>
            <a:xfrm>
              <a:off x="886691" y="4136680"/>
              <a:ext cx="314036" cy="314036"/>
            </a:xfrm>
            <a:prstGeom prst="ellipse">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34" name="直接连接符 33">
              <a:extLst>
                <a:ext uri="{FF2B5EF4-FFF2-40B4-BE49-F238E27FC236}">
                  <a16:creationId xmlns:a16="http://schemas.microsoft.com/office/drawing/2014/main" id="{C63BFABB-8B87-7828-D735-FFB584CDE86A}"/>
                </a:ext>
              </a:extLst>
            </p:cNvPr>
            <p:cNvCxnSpPr>
              <a:cxnSpLocks/>
              <a:stCxn id="29" idx="5"/>
              <a:endCxn id="31" idx="3"/>
            </p:cNvCxnSpPr>
            <p:nvPr/>
          </p:nvCxnSpPr>
          <p:spPr>
            <a:xfrm>
              <a:off x="1468773" y="3709689"/>
              <a:ext cx="789134" cy="11102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A3F95811-1D78-2386-39AC-3D49ED603288}"/>
                </a:ext>
              </a:extLst>
            </p:cNvPr>
            <p:cNvCxnSpPr>
              <a:stCxn id="29" idx="5"/>
              <a:endCxn id="32" idx="1"/>
            </p:cNvCxnSpPr>
            <p:nvPr/>
          </p:nvCxnSpPr>
          <p:spPr>
            <a:xfrm>
              <a:off x="1468773" y="3709689"/>
              <a:ext cx="1057180" cy="91852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7ED2C558-2766-C38E-7DEB-D3D89A9963BD}"/>
                </a:ext>
              </a:extLst>
            </p:cNvPr>
            <p:cNvCxnSpPr>
              <a:stCxn id="29" idx="5"/>
              <a:endCxn id="30" idx="0"/>
            </p:cNvCxnSpPr>
            <p:nvPr/>
          </p:nvCxnSpPr>
          <p:spPr>
            <a:xfrm>
              <a:off x="1468773" y="3709689"/>
              <a:ext cx="0" cy="98355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D19CAA53-CD24-C8B8-9055-BC267BE4489D}"/>
                </a:ext>
              </a:extLst>
            </p:cNvPr>
            <p:cNvCxnSpPr>
              <a:stCxn id="29" idx="5"/>
              <a:endCxn id="33" idx="7"/>
            </p:cNvCxnSpPr>
            <p:nvPr/>
          </p:nvCxnSpPr>
          <p:spPr>
            <a:xfrm flipH="1">
              <a:off x="1154737" y="3709689"/>
              <a:ext cx="314036" cy="47298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C7B8B677-42BF-A380-11D0-C99B7D993ED5}"/>
                </a:ext>
              </a:extLst>
            </p:cNvPr>
            <p:cNvCxnSpPr>
              <a:stCxn id="31" idx="3"/>
              <a:endCxn id="32" idx="1"/>
            </p:cNvCxnSpPr>
            <p:nvPr/>
          </p:nvCxnSpPr>
          <p:spPr>
            <a:xfrm>
              <a:off x="2257907" y="3820717"/>
              <a:ext cx="268046" cy="807492"/>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922D36B7-C435-EBC6-CA9B-2B20AC0FAE94}"/>
                </a:ext>
              </a:extLst>
            </p:cNvPr>
            <p:cNvCxnSpPr>
              <a:stCxn id="31" idx="3"/>
              <a:endCxn id="30" idx="0"/>
            </p:cNvCxnSpPr>
            <p:nvPr/>
          </p:nvCxnSpPr>
          <p:spPr>
            <a:xfrm flipH="1">
              <a:off x="1468773" y="3820717"/>
              <a:ext cx="789134" cy="87253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378A1C74-A105-D10E-E318-0B3359DD27AD}"/>
                </a:ext>
              </a:extLst>
            </p:cNvPr>
            <p:cNvCxnSpPr>
              <a:stCxn id="31" idx="3"/>
              <a:endCxn id="33" idx="7"/>
            </p:cNvCxnSpPr>
            <p:nvPr/>
          </p:nvCxnSpPr>
          <p:spPr>
            <a:xfrm flipH="1">
              <a:off x="1154737" y="3820717"/>
              <a:ext cx="1103170" cy="361953"/>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D88A9C61-1B3D-8416-50BA-8342BD266219}"/>
                </a:ext>
              </a:extLst>
            </p:cNvPr>
            <p:cNvCxnSpPr>
              <a:stCxn id="32" idx="1"/>
              <a:endCxn id="30" idx="0"/>
            </p:cNvCxnSpPr>
            <p:nvPr/>
          </p:nvCxnSpPr>
          <p:spPr>
            <a:xfrm flipH="1">
              <a:off x="1468773" y="4628209"/>
              <a:ext cx="1057180" cy="6503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46070AD6-8258-AB7D-AFCD-20305CC4FE89}"/>
                </a:ext>
              </a:extLst>
            </p:cNvPr>
            <p:cNvCxnSpPr>
              <a:stCxn id="32" idx="1"/>
              <a:endCxn id="33" idx="7"/>
            </p:cNvCxnSpPr>
            <p:nvPr/>
          </p:nvCxnSpPr>
          <p:spPr>
            <a:xfrm flipH="1" flipV="1">
              <a:off x="1154737" y="4182670"/>
              <a:ext cx="1371216" cy="445539"/>
            </a:xfrm>
            <a:prstGeom prst="line">
              <a:avLst/>
            </a:prstGeom>
            <a:ln w="28575">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2597709-9B82-B485-ADFD-90B4BD927120}"/>
                </a:ext>
              </a:extLst>
            </p:cNvPr>
            <p:cNvCxnSpPr>
              <a:stCxn id="30" idx="0"/>
              <a:endCxn id="33" idx="7"/>
            </p:cNvCxnSpPr>
            <p:nvPr/>
          </p:nvCxnSpPr>
          <p:spPr>
            <a:xfrm flipH="1" flipV="1">
              <a:off x="1154737" y="4182670"/>
              <a:ext cx="314036" cy="510577"/>
            </a:xfrm>
            <a:prstGeom prst="line">
              <a:avLst/>
            </a:prstGeom>
            <a:ln w="28575"/>
          </p:spPr>
          <p:style>
            <a:lnRef idx="2">
              <a:schemeClr val="accent1"/>
            </a:lnRef>
            <a:fillRef idx="0">
              <a:schemeClr val="accent1"/>
            </a:fillRef>
            <a:effectRef idx="1">
              <a:schemeClr val="accent1"/>
            </a:effectRef>
            <a:fontRef idx="minor">
              <a:schemeClr val="tx1"/>
            </a:fontRef>
          </p:style>
        </p:cxnSp>
      </p:grpSp>
      <p:graphicFrame>
        <p:nvGraphicFramePr>
          <p:cNvPr id="2" name="表格 1">
            <a:extLst>
              <a:ext uri="{FF2B5EF4-FFF2-40B4-BE49-F238E27FC236}">
                <a16:creationId xmlns:a16="http://schemas.microsoft.com/office/drawing/2014/main" id="{F1B0140F-C79F-6FA7-F0A7-0E8AC365BB3E}"/>
              </a:ext>
            </a:extLst>
          </p:cNvPr>
          <p:cNvGraphicFramePr>
            <a:graphicFrameLocks noGrp="1"/>
          </p:cNvGraphicFramePr>
          <p:nvPr>
            <p:extLst>
              <p:ext uri="{D42A27DB-BD31-4B8C-83A1-F6EECF244321}">
                <p14:modId xmlns:p14="http://schemas.microsoft.com/office/powerpoint/2010/main" val="2551756173"/>
              </p:ext>
            </p:extLst>
          </p:nvPr>
        </p:nvGraphicFramePr>
        <p:xfrm>
          <a:off x="8444412" y="4054168"/>
          <a:ext cx="3208230" cy="2630720"/>
        </p:xfrm>
        <a:graphic>
          <a:graphicData uri="http://schemas.openxmlformats.org/drawingml/2006/table">
            <a:tbl>
              <a:tblPr firstRow="1" bandRow="1">
                <a:tableStyleId>{5C22544A-7EE6-4342-B048-85BDC9FD1C3A}</a:tableStyleId>
              </a:tblPr>
              <a:tblGrid>
                <a:gridCol w="534705">
                  <a:extLst>
                    <a:ext uri="{9D8B030D-6E8A-4147-A177-3AD203B41FA5}">
                      <a16:colId xmlns:a16="http://schemas.microsoft.com/office/drawing/2014/main" val="4048087300"/>
                    </a:ext>
                  </a:extLst>
                </a:gridCol>
                <a:gridCol w="534705">
                  <a:extLst>
                    <a:ext uri="{9D8B030D-6E8A-4147-A177-3AD203B41FA5}">
                      <a16:colId xmlns:a16="http://schemas.microsoft.com/office/drawing/2014/main" val="829567495"/>
                    </a:ext>
                  </a:extLst>
                </a:gridCol>
                <a:gridCol w="534705">
                  <a:extLst>
                    <a:ext uri="{9D8B030D-6E8A-4147-A177-3AD203B41FA5}">
                      <a16:colId xmlns:a16="http://schemas.microsoft.com/office/drawing/2014/main" val="1869609705"/>
                    </a:ext>
                  </a:extLst>
                </a:gridCol>
                <a:gridCol w="534705">
                  <a:extLst>
                    <a:ext uri="{9D8B030D-6E8A-4147-A177-3AD203B41FA5}">
                      <a16:colId xmlns:a16="http://schemas.microsoft.com/office/drawing/2014/main" val="2610860937"/>
                    </a:ext>
                  </a:extLst>
                </a:gridCol>
                <a:gridCol w="534705">
                  <a:extLst>
                    <a:ext uri="{9D8B030D-6E8A-4147-A177-3AD203B41FA5}">
                      <a16:colId xmlns:a16="http://schemas.microsoft.com/office/drawing/2014/main" val="81708999"/>
                    </a:ext>
                  </a:extLst>
                </a:gridCol>
                <a:gridCol w="534705">
                  <a:extLst>
                    <a:ext uri="{9D8B030D-6E8A-4147-A177-3AD203B41FA5}">
                      <a16:colId xmlns:a16="http://schemas.microsoft.com/office/drawing/2014/main" val="2478854051"/>
                    </a:ext>
                  </a:extLst>
                </a:gridCol>
              </a:tblGrid>
              <a:tr h="569530">
                <a:tc>
                  <a:txBody>
                    <a:bodyPr/>
                    <a:lstStyle/>
                    <a:p>
                      <a:pPr algn="ctr"/>
                      <a:endParaRPr lang="zh-CN" altLang="en-US" sz="1600"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600" dirty="0">
                          <a:solidFill>
                            <a:schemeClr val="tx1"/>
                          </a:solidFill>
                        </a:rPr>
                        <a:t>町</a:t>
                      </a:r>
                      <a:r>
                        <a:rPr lang="en-US" altLang="ja-JP" sz="1600" dirty="0">
                          <a:solidFill>
                            <a:schemeClr val="tx1"/>
                          </a:solidFill>
                        </a:rPr>
                        <a:t>1</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2</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3</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4</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rPr>
                        <a:t>町</a:t>
                      </a:r>
                      <a:r>
                        <a:rPr lang="en-US" altLang="ja-JP" sz="1600" dirty="0">
                          <a:solidFill>
                            <a:schemeClr val="tx1"/>
                          </a:solidFill>
                        </a:rPr>
                        <a:t>5</a:t>
                      </a:r>
                      <a:endParaRPr lang="zh-CN" altLang="en-US" sz="1600"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1</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-6</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2</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3</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-5</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solidFill>
                            <a:srgbClr val="FF0000"/>
                          </a:solidFill>
                        </a:rPr>
                        <a:t>0</a:t>
                      </a:r>
                      <a:endParaRPr lang="zh-CN" altLang="en-US" sz="1600" b="1" dirty="0">
                        <a:solidFill>
                          <a:srgbClr val="FF0000"/>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rPr>
                        <a:t>町</a:t>
                      </a:r>
                      <a:r>
                        <a:rPr lang="en-US" altLang="ja-JP" sz="1600" b="1" dirty="0">
                          <a:solidFill>
                            <a:schemeClr val="tx1"/>
                          </a:solidFill>
                        </a:rPr>
                        <a:t>4</a:t>
                      </a:r>
                      <a:endParaRPr lang="zh-CN" altLang="en-US" sz="1600" b="1" dirty="0">
                        <a:solidFill>
                          <a:schemeClr val="tx1"/>
                        </a:solidFill>
                      </a:endParaRP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b="1" dirty="0"/>
                        <a:t>-4</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12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a:solidFill>
                            <a:schemeClr val="tx1"/>
                          </a:solidFill>
                          <a:latin typeface="+mn-lt"/>
                          <a:ea typeface="+mn-ea"/>
                          <a:cs typeface="+mn-cs"/>
                        </a:rPr>
                        <a:t>町</a:t>
                      </a:r>
                      <a:r>
                        <a:rPr lang="en-US" altLang="zh-CN" sz="1600" b="1" dirty="0">
                          <a:solidFill>
                            <a:schemeClr val="tx1"/>
                          </a:solidFill>
                        </a:rPr>
                        <a:t>5</a:t>
                      </a:r>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600" b="1" dirty="0"/>
                        <a:t>0</a:t>
                      </a:r>
                      <a:endParaRPr lang="zh-CN" altLang="en-US" sz="1600" b="1" dirty="0"/>
                    </a:p>
                  </a:txBody>
                  <a:tcPr marL="102997" marR="102997" marT="51498" marB="514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
        <p:nvSpPr>
          <p:cNvPr id="3" name="箭头: 右 2">
            <a:extLst>
              <a:ext uri="{FF2B5EF4-FFF2-40B4-BE49-F238E27FC236}">
                <a16:creationId xmlns:a16="http://schemas.microsoft.com/office/drawing/2014/main" id="{7E821DE0-9F20-1496-111B-4595D00C9019}"/>
              </a:ext>
            </a:extLst>
          </p:cNvPr>
          <p:cNvSpPr/>
          <p:nvPr/>
        </p:nvSpPr>
        <p:spPr>
          <a:xfrm>
            <a:off x="6966237" y="5300220"/>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8E58C5B-F7AD-7B70-557B-A3010F851301}"/>
              </a:ext>
            </a:extLst>
          </p:cNvPr>
          <p:cNvSpPr txBox="1"/>
          <p:nvPr/>
        </p:nvSpPr>
        <p:spPr>
          <a:xfrm>
            <a:off x="6960584" y="4930888"/>
            <a:ext cx="1984489" cy="369332"/>
          </a:xfrm>
          <a:prstGeom prst="rect">
            <a:avLst/>
          </a:prstGeom>
          <a:noFill/>
        </p:spPr>
        <p:txBody>
          <a:bodyPr wrap="square" rtlCol="0">
            <a:spAutoFit/>
          </a:bodyPr>
          <a:lstStyle/>
          <a:p>
            <a:r>
              <a:rPr lang="ja-JP" altLang="en-US" b="1" dirty="0"/>
              <a:t>最大値</a:t>
            </a:r>
            <a:r>
              <a:rPr lang="ja-JP" altLang="en-US" dirty="0"/>
              <a:t>を引く</a:t>
            </a:r>
            <a:endParaRPr lang="zh-CN" altLang="en-US" dirty="0"/>
          </a:p>
        </p:txBody>
      </p:sp>
      <p:sp>
        <p:nvSpPr>
          <p:cNvPr id="45" name="箭头: 右 44">
            <a:extLst>
              <a:ext uri="{FF2B5EF4-FFF2-40B4-BE49-F238E27FC236}">
                <a16:creationId xmlns:a16="http://schemas.microsoft.com/office/drawing/2014/main" id="{02F6BDAD-A639-7AB7-3E50-C4F012B6C691}"/>
              </a:ext>
            </a:extLst>
          </p:cNvPr>
          <p:cNvSpPr/>
          <p:nvPr/>
        </p:nvSpPr>
        <p:spPr>
          <a:xfrm rot="5400000">
            <a:off x="4745519" y="3211957"/>
            <a:ext cx="1239237" cy="253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1760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0DC7C0B8-645D-3607-8F62-BC83F887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0642"/>
            <a:ext cx="4140000" cy="4140000"/>
          </a:xfrm>
          <a:prstGeom prst="rect">
            <a:avLst/>
          </a:prstGeom>
        </p:spPr>
      </p:pic>
      <p:pic>
        <p:nvPicPr>
          <p:cNvPr id="7" name="图片 6" descr="图表&#10;&#10;描述已自动生成">
            <a:extLst>
              <a:ext uri="{FF2B5EF4-FFF2-40B4-BE49-F238E27FC236}">
                <a16:creationId xmlns:a16="http://schemas.microsoft.com/office/drawing/2014/main" id="{2E4FE0B5-5AEB-5B49-9CC3-D1A4C9D62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290642"/>
            <a:ext cx="4140000" cy="4140000"/>
          </a:xfrm>
          <a:prstGeom prst="rect">
            <a:avLst/>
          </a:prstGeom>
        </p:spPr>
      </p:pic>
      <p:pic>
        <p:nvPicPr>
          <p:cNvPr id="9" name="图片 8" descr="图表&#10;&#10;描述已自动生成">
            <a:extLst>
              <a:ext uri="{FF2B5EF4-FFF2-40B4-BE49-F238E27FC236}">
                <a16:creationId xmlns:a16="http://schemas.microsoft.com/office/drawing/2014/main" id="{B48192F6-A526-3106-1268-8B6CC9A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290642"/>
            <a:ext cx="4140000" cy="4140000"/>
          </a:xfrm>
          <a:prstGeom prst="rect">
            <a:avLst/>
          </a:prstGeom>
        </p:spPr>
      </p:pic>
    </p:spTree>
    <p:extLst>
      <p:ext uri="{BB962C8B-B14F-4D97-AF65-F5344CB8AC3E}">
        <p14:creationId xmlns:p14="http://schemas.microsoft.com/office/powerpoint/2010/main" val="2978152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1B3D1028-BDAA-D1D9-7C68-FC7303E8F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668"/>
            <a:ext cx="4140000" cy="4140000"/>
          </a:xfrm>
          <a:prstGeom prst="rect">
            <a:avLst/>
          </a:prstGeom>
        </p:spPr>
      </p:pic>
      <p:pic>
        <p:nvPicPr>
          <p:cNvPr id="7" name="图片 6" descr="图表&#10;&#10;描述已自动生成">
            <a:extLst>
              <a:ext uri="{FF2B5EF4-FFF2-40B4-BE49-F238E27FC236}">
                <a16:creationId xmlns:a16="http://schemas.microsoft.com/office/drawing/2014/main" id="{1CC642EF-9613-B516-0023-573F99578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158668"/>
            <a:ext cx="4140000" cy="4140000"/>
          </a:xfrm>
          <a:prstGeom prst="rect">
            <a:avLst/>
          </a:prstGeom>
        </p:spPr>
      </p:pic>
      <p:pic>
        <p:nvPicPr>
          <p:cNvPr id="9" name="图片 8" descr="图表&#10;&#10;描述已自动生成">
            <a:extLst>
              <a:ext uri="{FF2B5EF4-FFF2-40B4-BE49-F238E27FC236}">
                <a16:creationId xmlns:a16="http://schemas.microsoft.com/office/drawing/2014/main" id="{A88B0525-B86B-1C2A-0DD6-075B1084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158668"/>
            <a:ext cx="4140000" cy="4140000"/>
          </a:xfrm>
          <a:prstGeom prst="rect">
            <a:avLst/>
          </a:prstGeom>
        </p:spPr>
      </p:pic>
    </p:spTree>
    <p:extLst>
      <p:ext uri="{BB962C8B-B14F-4D97-AF65-F5344CB8AC3E}">
        <p14:creationId xmlns:p14="http://schemas.microsoft.com/office/powerpoint/2010/main" val="2022184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表, 散点图&#10;&#10;描述已自动生成">
            <a:extLst>
              <a:ext uri="{FF2B5EF4-FFF2-40B4-BE49-F238E27FC236}">
                <a16:creationId xmlns:a16="http://schemas.microsoft.com/office/drawing/2014/main" id="{69A955C8-0322-1CBD-76BF-7745A044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59000"/>
            <a:ext cx="4140000" cy="4140000"/>
          </a:xfrm>
          <a:prstGeom prst="rect">
            <a:avLst/>
          </a:prstGeom>
        </p:spPr>
      </p:pic>
      <p:pic>
        <p:nvPicPr>
          <p:cNvPr id="7" name="图片 6" descr="图表&#10;&#10;描述已自动生成">
            <a:extLst>
              <a:ext uri="{FF2B5EF4-FFF2-40B4-BE49-F238E27FC236}">
                <a16:creationId xmlns:a16="http://schemas.microsoft.com/office/drawing/2014/main" id="{C1D334EC-9503-D7F5-52EF-C0AEEACF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000" y="1359000"/>
            <a:ext cx="4140000" cy="4140000"/>
          </a:xfrm>
          <a:prstGeom prst="rect">
            <a:avLst/>
          </a:prstGeom>
        </p:spPr>
      </p:pic>
      <p:pic>
        <p:nvPicPr>
          <p:cNvPr id="9" name="图片 8" descr="图表&#10;&#10;描述已自动生成">
            <a:extLst>
              <a:ext uri="{FF2B5EF4-FFF2-40B4-BE49-F238E27FC236}">
                <a16:creationId xmlns:a16="http://schemas.microsoft.com/office/drawing/2014/main" id="{D282778F-874F-D315-0008-E8C7F811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000" y="1359000"/>
            <a:ext cx="4140000" cy="4140000"/>
          </a:xfrm>
          <a:prstGeom prst="rect">
            <a:avLst/>
          </a:prstGeom>
        </p:spPr>
      </p:pic>
    </p:spTree>
    <p:extLst>
      <p:ext uri="{BB962C8B-B14F-4D97-AF65-F5344CB8AC3E}">
        <p14:creationId xmlns:p14="http://schemas.microsoft.com/office/powerpoint/2010/main" val="2619970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6C87936-DADD-7052-6201-D6B8D834B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96329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雷达图&#10;&#10;描述已自动生成">
            <a:extLst>
              <a:ext uri="{FF2B5EF4-FFF2-40B4-BE49-F238E27FC236}">
                <a16:creationId xmlns:a16="http://schemas.microsoft.com/office/drawing/2014/main" id="{F4BAD407-2B03-B547-C264-8A27C521BA7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1719858"/>
            <a:ext cx="3103418" cy="2715491"/>
          </a:xfrm>
          <a:prstGeom prst="rect">
            <a:avLst/>
          </a:prstGeom>
        </p:spPr>
      </p:pic>
      <p:pic>
        <p:nvPicPr>
          <p:cNvPr id="5" name="图片 4" descr="图示&#10;&#10;描述已自动生成">
            <a:extLst>
              <a:ext uri="{FF2B5EF4-FFF2-40B4-BE49-F238E27FC236}">
                <a16:creationId xmlns:a16="http://schemas.microsoft.com/office/drawing/2014/main" id="{BA1EEB20-A022-7E2F-013B-1C915663448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30400" y="1719858"/>
            <a:ext cx="3141658" cy="2748951"/>
          </a:xfrm>
          <a:prstGeom prst="rect">
            <a:avLst/>
          </a:prstGeom>
        </p:spPr>
      </p:pic>
      <p:pic>
        <p:nvPicPr>
          <p:cNvPr id="6" name="图片 5" descr="图示&#10;&#10;描述已自动生成">
            <a:extLst>
              <a:ext uri="{FF2B5EF4-FFF2-40B4-BE49-F238E27FC236}">
                <a16:creationId xmlns:a16="http://schemas.microsoft.com/office/drawing/2014/main" id="{0B4DA42F-CBDE-7DF1-6D45-2A3AA0A4521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51810" y="1699185"/>
            <a:ext cx="3188908" cy="2790295"/>
          </a:xfrm>
          <a:prstGeom prst="rect">
            <a:avLst/>
          </a:prstGeom>
        </p:spPr>
      </p:pic>
      <p:pic>
        <p:nvPicPr>
          <p:cNvPr id="7" name="图片 6" descr="图示&#10;&#10;描述已自动生成">
            <a:extLst>
              <a:ext uri="{FF2B5EF4-FFF2-40B4-BE49-F238E27FC236}">
                <a16:creationId xmlns:a16="http://schemas.microsoft.com/office/drawing/2014/main" id="{7FEAB90F-DE10-1D32-80A9-8FE5E7D5BA8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147462" y="1719858"/>
            <a:ext cx="3044538" cy="2663971"/>
          </a:xfrm>
          <a:prstGeom prst="rect">
            <a:avLst/>
          </a:prstGeom>
        </p:spPr>
      </p:pic>
      <p:sp>
        <p:nvSpPr>
          <p:cNvPr id="8" name="文本框 7">
            <a:extLst>
              <a:ext uri="{FF2B5EF4-FFF2-40B4-BE49-F238E27FC236}">
                <a16:creationId xmlns:a16="http://schemas.microsoft.com/office/drawing/2014/main" id="{F9CBBAFA-329E-5C2C-4629-DE8562FC98F6}"/>
              </a:ext>
            </a:extLst>
          </p:cNvPr>
          <p:cNvSpPr txBox="1"/>
          <p:nvPr/>
        </p:nvSpPr>
        <p:spPr>
          <a:xfrm>
            <a:off x="833005" y="4260332"/>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9" name="文本框 8">
            <a:extLst>
              <a:ext uri="{FF2B5EF4-FFF2-40B4-BE49-F238E27FC236}">
                <a16:creationId xmlns:a16="http://schemas.microsoft.com/office/drawing/2014/main" id="{4B13626E-25E6-A89D-9142-B1F108ECAF57}"/>
              </a:ext>
            </a:extLst>
          </p:cNvPr>
          <p:cNvSpPr txBox="1"/>
          <p:nvPr/>
        </p:nvSpPr>
        <p:spPr>
          <a:xfrm>
            <a:off x="3615072" y="4260332"/>
            <a:ext cx="1923925"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a:t>
            </a:r>
            <a:endParaRPr lang="zh-CN" altLang="en-US" sz="1600" dirty="0"/>
          </a:p>
        </p:txBody>
      </p:sp>
      <p:sp>
        <p:nvSpPr>
          <p:cNvPr id="10" name="文本框 9">
            <a:extLst>
              <a:ext uri="{FF2B5EF4-FFF2-40B4-BE49-F238E27FC236}">
                <a16:creationId xmlns:a16="http://schemas.microsoft.com/office/drawing/2014/main" id="{4A768EAE-A9FB-8496-273B-0F9D4ACD9098}"/>
              </a:ext>
            </a:extLst>
          </p:cNvPr>
          <p:cNvSpPr txBox="1"/>
          <p:nvPr/>
        </p:nvSpPr>
        <p:spPr>
          <a:xfrm>
            <a:off x="6127426" y="4260332"/>
            <a:ext cx="2693366" cy="338554"/>
          </a:xfrm>
          <a:prstGeom prst="rect">
            <a:avLst/>
          </a:prstGeom>
          <a:noFill/>
        </p:spPr>
        <p:txBody>
          <a:bodyPr wrap="non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a:t>
            </a:r>
            <a:r>
              <a:rPr lang="en-US" altLang="ja-JP" sz="1600" b="1" dirty="0">
                <a:solidFill>
                  <a:srgbClr val="FF0000"/>
                </a:solidFill>
              </a:rPr>
              <a:t> </a:t>
            </a:r>
            <a:endParaRPr lang="zh-CN" altLang="en-US" sz="1600" dirty="0"/>
          </a:p>
        </p:txBody>
      </p:sp>
      <p:sp>
        <p:nvSpPr>
          <p:cNvPr id="11" name="文本框 10">
            <a:extLst>
              <a:ext uri="{FF2B5EF4-FFF2-40B4-BE49-F238E27FC236}">
                <a16:creationId xmlns:a16="http://schemas.microsoft.com/office/drawing/2014/main" id="{0193045C-E8C2-BC63-17F9-EFF0F9742CDA}"/>
              </a:ext>
            </a:extLst>
          </p:cNvPr>
          <p:cNvSpPr txBox="1"/>
          <p:nvPr/>
        </p:nvSpPr>
        <p:spPr>
          <a:xfrm>
            <a:off x="8893744" y="4214552"/>
            <a:ext cx="3372966" cy="338554"/>
          </a:xfrm>
          <a:prstGeom prst="rect">
            <a:avLst/>
          </a:prstGeom>
          <a:noFill/>
        </p:spPr>
        <p:txBody>
          <a:bodyPr wrap="square" rtlCol="0">
            <a:spAutoFit/>
          </a:bodyPr>
          <a:lstStyle/>
          <a:p>
            <a:r>
              <a:rPr lang="ja-JP" altLang="en-US" sz="1600" b="1" dirty="0"/>
              <a:t>三角形分割 </a:t>
            </a:r>
            <a:r>
              <a:rPr lang="en-US" altLang="ja-JP" sz="1600" b="1" dirty="0"/>
              <a:t>+ </a:t>
            </a:r>
            <a:r>
              <a:rPr lang="en-US" altLang="ja-JP" sz="1600" b="1" dirty="0">
                <a:solidFill>
                  <a:srgbClr val="FF0000"/>
                </a:solidFill>
              </a:rPr>
              <a:t>Seg1 </a:t>
            </a:r>
            <a:r>
              <a:rPr lang="en-US" altLang="ja-JP" sz="1600" b="1" dirty="0"/>
              <a:t>+</a:t>
            </a:r>
            <a:r>
              <a:rPr lang="en-US" altLang="ja-JP" sz="1600" b="1" dirty="0">
                <a:solidFill>
                  <a:srgbClr val="FF0000"/>
                </a:solidFill>
              </a:rPr>
              <a:t> </a:t>
            </a:r>
            <a:r>
              <a:rPr lang="en-US" altLang="ja-JP" sz="1600" b="1" dirty="0">
                <a:solidFill>
                  <a:srgbClr val="00B050"/>
                </a:solidFill>
              </a:rPr>
              <a:t>Seg2 + </a:t>
            </a:r>
            <a:r>
              <a:rPr lang="en-US" altLang="ja-JP" sz="1600" b="1" dirty="0">
                <a:solidFill>
                  <a:srgbClr val="00B0F0"/>
                </a:solidFill>
              </a:rPr>
              <a:t>Seg3</a:t>
            </a:r>
            <a:r>
              <a:rPr lang="en-US" altLang="ja-JP" sz="1600" b="1" dirty="0">
                <a:solidFill>
                  <a:srgbClr val="00B050"/>
                </a:solidFill>
              </a:rPr>
              <a:t> </a:t>
            </a:r>
            <a:r>
              <a:rPr lang="en-US" altLang="ja-JP" sz="1600" b="1" dirty="0">
                <a:solidFill>
                  <a:srgbClr val="FF0000"/>
                </a:solidFill>
              </a:rPr>
              <a:t> </a:t>
            </a:r>
            <a:endParaRPr lang="zh-CN" altLang="en-US" sz="1600" dirty="0"/>
          </a:p>
        </p:txBody>
      </p:sp>
      <p:sp>
        <p:nvSpPr>
          <p:cNvPr id="12" name="文本框 11">
            <a:extLst>
              <a:ext uri="{FF2B5EF4-FFF2-40B4-BE49-F238E27FC236}">
                <a16:creationId xmlns:a16="http://schemas.microsoft.com/office/drawing/2014/main" id="{1AEBCE7A-BE3A-FB08-46B5-D0E25A5A5EF5}"/>
              </a:ext>
            </a:extLst>
          </p:cNvPr>
          <p:cNvSpPr txBox="1"/>
          <p:nvPr/>
        </p:nvSpPr>
        <p:spPr>
          <a:xfrm>
            <a:off x="9961391" y="5477445"/>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13" name="矩形 12">
            <a:extLst>
              <a:ext uri="{FF2B5EF4-FFF2-40B4-BE49-F238E27FC236}">
                <a16:creationId xmlns:a16="http://schemas.microsoft.com/office/drawing/2014/main" id="{DF34078A-EEBA-D7D1-686C-D942D9A877CD}"/>
              </a:ext>
            </a:extLst>
          </p:cNvPr>
          <p:cNvSpPr/>
          <p:nvPr/>
        </p:nvSpPr>
        <p:spPr>
          <a:xfrm>
            <a:off x="8952337" y="1644072"/>
            <a:ext cx="3176547" cy="304800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D46532A4-AC48-AF1A-D748-287AB85D489D}"/>
              </a:ext>
            </a:extLst>
          </p:cNvPr>
          <p:cNvSpPr/>
          <p:nvPr/>
        </p:nvSpPr>
        <p:spPr>
          <a:xfrm>
            <a:off x="10487864" y="4904509"/>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9405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xmlns="">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xmlns="">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xmlns="">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xmlns="">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xmlns="">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5445</TotalTime>
  <Words>3141</Words>
  <Application>Microsoft Office PowerPoint</Application>
  <PresentationFormat>宽屏</PresentationFormat>
  <Paragraphs>1113</Paragraphs>
  <Slides>49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151</cp:revision>
  <cp:lastPrinted>2025-01-24T13:43:25Z</cp:lastPrinted>
  <dcterms:created xsi:type="dcterms:W3CDTF">2024-08-23T05:41:13Z</dcterms:created>
  <dcterms:modified xsi:type="dcterms:W3CDTF">2025-01-24T14:23:59Z</dcterms:modified>
</cp:coreProperties>
</file>